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ags/tag24.xml" ContentType="application/vnd.openxmlformats-officedocument.presentationml.tags+xml"/>
  <Override PartName="/ppt/notesSlides/notesSlide1.xml" ContentType="application/vnd.openxmlformats-officedocument.presentationml.notesSlide+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notesSlides/notesSlide3.xml" ContentType="application/vnd.openxmlformats-officedocument.presentationml.notesSlide+xml"/>
  <Override PartName="/ppt/tags/tag27.xml" ContentType="application/vnd.openxmlformats-officedocument.presentationml.tags+xml"/>
  <Override PartName="/ppt/notesSlides/notesSlide4.xml" ContentType="application/vnd.openxmlformats-officedocument.presentationml.notesSlide+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notesSlides/notesSlide6.xml" ContentType="application/vnd.openxmlformats-officedocument.presentationml.notesSlide+xml"/>
  <Override PartName="/ppt/tags/tag30.xml" ContentType="application/vnd.openxmlformats-officedocument.presentationml.tags+xml"/>
  <Override PartName="/ppt/notesSlides/notesSlide7.xml" ContentType="application/vnd.openxmlformats-officedocument.presentationml.notesSlide+xml"/>
  <Override PartName="/ppt/tags/tag31.xml" ContentType="application/vnd.openxmlformats-officedocument.presentationml.tags+xml"/>
  <Override PartName="/ppt/notesSlides/notesSlide8.xml" ContentType="application/vnd.openxmlformats-officedocument.presentationml.notesSlide+xml"/>
  <Override PartName="/ppt/tags/tag32.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61" r:id="rId2"/>
    <p:sldId id="256" r:id="rId3"/>
    <p:sldId id="258" r:id="rId4"/>
    <p:sldId id="259" r:id="rId5"/>
    <p:sldId id="263" r:id="rId6"/>
    <p:sldId id="267" r:id="rId7"/>
    <p:sldId id="262" r:id="rId8"/>
    <p:sldId id="266" r:id="rId9"/>
    <p:sldId id="265" r:id="rId10"/>
  </p:sldIdLst>
  <p:sldSz cx="12192000" cy="6858000"/>
  <p:notesSz cx="6858000" cy="9144000"/>
  <p:custDataLst>
    <p:tags r:id="rId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84" userDrawn="1">
          <p15:clr>
            <a:srgbClr val="A4A3A4"/>
          </p15:clr>
        </p15:guide>
        <p15:guide id="4" pos="7287" userDrawn="1">
          <p15:clr>
            <a:srgbClr val="A4A3A4"/>
          </p15:clr>
        </p15:guide>
        <p15:guide id="5" orient="horz" pos="368" userDrawn="1">
          <p15:clr>
            <a:srgbClr val="A4A3A4"/>
          </p15:clr>
        </p15:guide>
        <p15:guide id="6" orient="horz" pos="39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6C8A"/>
    <a:srgbClr val="0F3F80"/>
    <a:srgbClr val="F49421"/>
    <a:srgbClr val="434960"/>
    <a:srgbClr val="174A90"/>
    <a:srgbClr val="336AA8"/>
    <a:srgbClr val="F4B642"/>
    <a:srgbClr val="FFFFFF"/>
    <a:srgbClr val="9CB9DA"/>
    <a:srgbClr val="5C8E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10" autoAdjust="0"/>
    <p:restoredTop sz="92402" autoAdjust="0"/>
  </p:normalViewPr>
  <p:slideViewPr>
    <p:cSldViewPr snapToGrid="0">
      <p:cViewPr varScale="1">
        <p:scale>
          <a:sx n="102" d="100"/>
          <a:sy n="102" d="100"/>
        </p:scale>
        <p:origin x="1332" y="108"/>
      </p:cViewPr>
      <p:guideLst>
        <p:guide orient="horz" pos="2160"/>
        <p:guide pos="3840"/>
        <p:guide pos="384"/>
        <p:guide pos="7287"/>
        <p:guide orient="horz" pos="368"/>
        <p:guide orient="horz" pos="3952"/>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A40829-E21B-4138-AF1E-E84A281C0134}" type="datetimeFigureOut">
              <a:rPr lang="en-ID" smtClean="0"/>
              <a:t>02/04/2024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BC3F84-53C6-4801-BE26-D3499302D63E}" type="slidenum">
              <a:rPr lang="en-ID" smtClean="0"/>
              <a:t>‹#›</a:t>
            </a:fld>
            <a:endParaRPr lang="en-ID"/>
          </a:p>
        </p:txBody>
      </p:sp>
    </p:spTree>
    <p:extLst>
      <p:ext uri="{BB962C8B-B14F-4D97-AF65-F5344CB8AC3E}">
        <p14:creationId xmlns:p14="http://schemas.microsoft.com/office/powerpoint/2010/main" val="2892385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freepik.com/free-photo/stylish-living-room-daylight_2070548.htm#page=3&amp;query=furniture&amp;position=26"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reepik.com/free-photo/modern-living-room-interior-with-sofa-green-plants-lamp-table-dark-wall-background_8868697.ht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freepik.com/free-photo/plants-with-empty-frame-sofa_4205271.htm#page=1&amp;query=interior%20&amp;position=4"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www.freepik.com/free-photo/neat-tidy-organised-interior-workspace_8969617.htm" TargetMode="External"/><Relationship Id="rId4" Type="http://schemas.openxmlformats.org/officeDocument/2006/relationships/hyperlink" Target="https://www.freepik.com/free-photo/tray-with-breakfast-bed-bright-bedroom_5080948.htm#page=1&amp;query=bed%20room&amp;position=4"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freepik.com/free-photo/living-room-design-with-yellow-armchair_5524261.htm" TargetMode="External"/><Relationship Id="rId3" Type="http://schemas.openxmlformats.org/officeDocument/2006/relationships/hyperlink" Target="https://www.freepik.com/free-photo/living-room-still-life_4350738.htm#page=1&amp;query=interior&amp;position=34" TargetMode="External"/><Relationship Id="rId7" Type="http://schemas.openxmlformats.org/officeDocument/2006/relationships/hyperlink" Target="https://www.freepik.com/free-photo/cabinets-wall-tv-living-room_8868689.htm#page=1&amp;query=interior%20table&amp;position=4"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freepik.com/free-photo/plants-with-empty-frame-sofa_4205271.htm#page=1&amp;query=interior%20&amp;position=4" TargetMode="External"/><Relationship Id="rId5" Type="http://schemas.openxmlformats.org/officeDocument/2006/relationships/hyperlink" Target="https://www.freepik.com/free-photo/tray-with-breakfast-bed-bright-bedroom_5080948.htm#page=1&amp;query=bed%20room&amp;position=4" TargetMode="External"/><Relationship Id="rId4" Type="http://schemas.openxmlformats.org/officeDocument/2006/relationships/hyperlink" Target="https://www.freepik.com/free-photo/neat-tidy-organised-interior-workspace_8969617.htm"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freepik.com/free-photo/living-room-still-life_4350738.htm#page=1&amp;query=interior&amp;position=34"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freepik.com/free-photo/living-room-still-life_4350738.htm#page=1&amp;query=interior&amp;position=34"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reepik.com/free-photo/neat-tidy-organised-interior-workspace_8969617.ht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freepik.com/free-psd/armchair-pillow_7043760.htm"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freepik.com/free-photo/furniture-modern-studio-lifestyle-green_1006997.htm" TargetMode="External"/><Relationship Id="rId5" Type="http://schemas.openxmlformats.org/officeDocument/2006/relationships/hyperlink" Target="https://www.freepik.com/free-psd/comfortable-modern-chair-isolated_7045756.htm" TargetMode="External"/><Relationship Id="rId4" Type="http://schemas.openxmlformats.org/officeDocument/2006/relationships/hyperlink" Target="https://www.freepik.com/free-psd/chair-pillow_7043775.htm"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freepik.com/free-photo/couch-with-blue-cushion_950959.ht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hlinkClick r:id="rId3"/>
              </a:rPr>
              <a:t>https://www.freepik.com/free-photo/stylish-living-room-daylight_2070548.htm#page=3&amp;query=furniture&amp;position=26</a:t>
            </a:r>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1</a:t>
            </a:fld>
            <a:endParaRPr lang="en-ID"/>
          </a:p>
        </p:txBody>
      </p:sp>
    </p:spTree>
    <p:extLst>
      <p:ext uri="{BB962C8B-B14F-4D97-AF65-F5344CB8AC3E}">
        <p14:creationId xmlns:p14="http://schemas.microsoft.com/office/powerpoint/2010/main" val="736394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hlinkClick r:id="rId3"/>
              </a:rPr>
              <a:t>https://www.freepik.com/free-photo/modern-living-room-interior-with-sofa-green-plants-lamp-table-dark-wall-background_8868697.htm</a:t>
            </a:r>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2</a:t>
            </a:fld>
            <a:endParaRPr lang="en-ID"/>
          </a:p>
        </p:txBody>
      </p:sp>
    </p:spTree>
    <p:extLst>
      <p:ext uri="{BB962C8B-B14F-4D97-AF65-F5344CB8AC3E}">
        <p14:creationId xmlns:p14="http://schemas.microsoft.com/office/powerpoint/2010/main" val="1793951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hlinkClick r:id="rId3"/>
              </a:rPr>
              <a:t>https://www.freepik.com/free-photo/plants-with-empty-frame-sofa_4205271.htm#page=1&amp;query=interior%20&amp;position=4</a:t>
            </a:r>
            <a:endParaRPr lang="en-ID" dirty="0">
              <a:hlinkClick r:id="rId4"/>
            </a:endParaRPr>
          </a:p>
          <a:p>
            <a:r>
              <a:rPr lang="en-ID" dirty="0">
                <a:hlinkClick r:id="rId4"/>
              </a:rPr>
              <a:t>https://www.freepik.com/free-photo/tray-with-breakfast-bed-bright-bedroom_5080948.htm#page=1&amp;query=bed%20room&amp;position=4</a:t>
            </a:r>
            <a:endParaRPr lang="en-ID" dirty="0"/>
          </a:p>
          <a:p>
            <a:r>
              <a:rPr lang="en-ID" dirty="0">
                <a:hlinkClick r:id="rId5"/>
              </a:rPr>
              <a:t>https://www.freepik.com/free-photo/neat-tidy-organised-interior-workspace_8969617.htm</a:t>
            </a:r>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3</a:t>
            </a:fld>
            <a:endParaRPr lang="en-ID"/>
          </a:p>
        </p:txBody>
      </p:sp>
    </p:spTree>
    <p:extLst>
      <p:ext uri="{BB962C8B-B14F-4D97-AF65-F5344CB8AC3E}">
        <p14:creationId xmlns:p14="http://schemas.microsoft.com/office/powerpoint/2010/main" val="675397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hlinkClick r:id="rId3"/>
              </a:rPr>
              <a:t>https://www.freepik.com/free-photo/living-room-still-life_4350738.htm#page=1&amp;query=interior&amp;position=34</a:t>
            </a:r>
            <a:endParaRPr lang="en-ID" dirty="0"/>
          </a:p>
          <a:p>
            <a:r>
              <a:rPr lang="en-ID" dirty="0">
                <a:hlinkClick r:id="rId4"/>
              </a:rPr>
              <a:t>https://www.freepik.com/free-photo/neat-tidy-organised-interior-workspace_8969617.htm</a:t>
            </a:r>
            <a:br>
              <a:rPr lang="en-ID" dirty="0"/>
            </a:br>
            <a:r>
              <a:rPr lang="en-ID" dirty="0">
                <a:hlinkClick r:id="rId5"/>
              </a:rPr>
              <a:t>https://www.freepik.com/free-photo/tray-with-breakfast-bed-bright-bedroom_5080948.htm#page=1&amp;query=bed%20room&amp;position=4</a:t>
            </a:r>
            <a:br>
              <a:rPr lang="en-ID" dirty="0"/>
            </a:br>
            <a:r>
              <a:rPr lang="en-ID" dirty="0">
                <a:hlinkClick r:id="rId6"/>
              </a:rPr>
              <a:t>https://www.freepik.com/free-photo/plants-with-empty-frame-sofa_4205271.htm#page=1&amp;query=interior%20&amp;position=4</a:t>
            </a:r>
            <a:br>
              <a:rPr lang="en-ID" dirty="0"/>
            </a:br>
            <a:r>
              <a:rPr lang="en-ID" dirty="0">
                <a:hlinkClick r:id="rId7"/>
              </a:rPr>
              <a:t>https://www.freepik.com/free-photo/cabinets-wall-tv-living-room_8868689.htm#page=1&amp;query=interior%20table&amp;position=4</a:t>
            </a:r>
            <a:endParaRPr lang="en-ID" dirty="0"/>
          </a:p>
          <a:p>
            <a:r>
              <a:rPr lang="en-ID" dirty="0">
                <a:hlinkClick r:id="rId8"/>
              </a:rPr>
              <a:t>https://www.freepik.com/free-photo/living-room-design-with-yellow-armchair_5524261.htm</a:t>
            </a:r>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4</a:t>
            </a:fld>
            <a:endParaRPr lang="en-ID"/>
          </a:p>
        </p:txBody>
      </p:sp>
    </p:spTree>
    <p:extLst>
      <p:ext uri="{BB962C8B-B14F-4D97-AF65-F5344CB8AC3E}">
        <p14:creationId xmlns:p14="http://schemas.microsoft.com/office/powerpoint/2010/main" val="2104181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hlinkClick r:id="rId3"/>
              </a:rPr>
              <a:t>https://www.freepik.com/free-photo/living-room-still-life_4350738.htm#page=1&amp;query=interior&amp;position=34</a:t>
            </a:r>
            <a:endParaRPr lang="en-ID" dirty="0"/>
          </a:p>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5</a:t>
            </a:fld>
            <a:endParaRPr lang="en-ID"/>
          </a:p>
        </p:txBody>
      </p:sp>
    </p:spTree>
    <p:extLst>
      <p:ext uri="{BB962C8B-B14F-4D97-AF65-F5344CB8AC3E}">
        <p14:creationId xmlns:p14="http://schemas.microsoft.com/office/powerpoint/2010/main" val="2598289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hlinkClick r:id="rId3"/>
              </a:rPr>
              <a:t>https://www.freepik.com/free-photo/living-room-still-life_4350738.htm#page=1&amp;query=interior&amp;position=34</a:t>
            </a:r>
            <a:endParaRPr lang="en-ID" dirty="0"/>
          </a:p>
          <a:p>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6</a:t>
            </a:fld>
            <a:endParaRPr lang="en-ID"/>
          </a:p>
        </p:txBody>
      </p:sp>
    </p:spTree>
    <p:extLst>
      <p:ext uri="{BB962C8B-B14F-4D97-AF65-F5344CB8AC3E}">
        <p14:creationId xmlns:p14="http://schemas.microsoft.com/office/powerpoint/2010/main" val="3275920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hlinkClick r:id="rId3"/>
              </a:rPr>
              <a:t>https://www.freepik.com/free-photo/neat-tidy-organised-interior-workspace_8969617.htm</a:t>
            </a:r>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7</a:t>
            </a:fld>
            <a:endParaRPr lang="en-ID"/>
          </a:p>
        </p:txBody>
      </p:sp>
    </p:spTree>
    <p:extLst>
      <p:ext uri="{BB962C8B-B14F-4D97-AF65-F5344CB8AC3E}">
        <p14:creationId xmlns:p14="http://schemas.microsoft.com/office/powerpoint/2010/main" val="1778172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hlinkClick r:id="rId3"/>
              </a:rPr>
              <a:t>https://www.freepik.com/free-psd/armchair-pillow_7043760.htm</a:t>
            </a:r>
            <a:endParaRPr lang="en-ID" dirty="0"/>
          </a:p>
          <a:p>
            <a:r>
              <a:rPr lang="en-ID" dirty="0">
                <a:hlinkClick r:id="rId4"/>
              </a:rPr>
              <a:t>https://www.freepik.com/free-psd/chair-pillow_7043775.htm</a:t>
            </a:r>
            <a:endParaRPr lang="en-ID" dirty="0"/>
          </a:p>
          <a:p>
            <a:r>
              <a:rPr lang="en-ID" dirty="0">
                <a:hlinkClick r:id="rId5"/>
              </a:rPr>
              <a:t>https://www.freepik.com/free-psd/comfortable-modern-chair-isolated_7045756.htm</a:t>
            </a:r>
            <a:endParaRPr lang="en-ID" dirty="0"/>
          </a:p>
          <a:p>
            <a:r>
              <a:rPr lang="en-ID" dirty="0">
                <a:hlinkClick r:id="rId6"/>
              </a:rPr>
              <a:t>https://www.freepik.com/free-photo/furniture-modern-studio-lifestyle-green_1006997.htm</a:t>
            </a:r>
            <a:endParaRPr lang="en-US" dirty="0"/>
          </a:p>
        </p:txBody>
      </p:sp>
      <p:sp>
        <p:nvSpPr>
          <p:cNvPr id="4" name="Slide Number Placeholder 3"/>
          <p:cNvSpPr>
            <a:spLocks noGrp="1"/>
          </p:cNvSpPr>
          <p:nvPr>
            <p:ph type="sldNum" sz="quarter" idx="5"/>
          </p:nvPr>
        </p:nvSpPr>
        <p:spPr/>
        <p:txBody>
          <a:bodyPr/>
          <a:lstStyle/>
          <a:p>
            <a:fld id="{DABC3F84-53C6-4801-BE26-D3499302D63E}" type="slidenum">
              <a:rPr lang="en-ID" smtClean="0"/>
              <a:t>8</a:t>
            </a:fld>
            <a:endParaRPr lang="en-ID"/>
          </a:p>
        </p:txBody>
      </p:sp>
    </p:spTree>
    <p:extLst>
      <p:ext uri="{BB962C8B-B14F-4D97-AF65-F5344CB8AC3E}">
        <p14:creationId xmlns:p14="http://schemas.microsoft.com/office/powerpoint/2010/main" val="2911631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hlinkClick r:id="rId3"/>
              </a:rPr>
              <a:t>https://www.freepik.com/free-photo/couch-with-blue-cushion_950959.htm</a:t>
            </a:r>
            <a:endParaRPr lang="en-ID" dirty="0"/>
          </a:p>
        </p:txBody>
      </p:sp>
      <p:sp>
        <p:nvSpPr>
          <p:cNvPr id="4" name="Slide Number Placeholder 3"/>
          <p:cNvSpPr>
            <a:spLocks noGrp="1"/>
          </p:cNvSpPr>
          <p:nvPr>
            <p:ph type="sldNum" sz="quarter" idx="5"/>
          </p:nvPr>
        </p:nvSpPr>
        <p:spPr/>
        <p:txBody>
          <a:bodyPr/>
          <a:lstStyle/>
          <a:p>
            <a:fld id="{DABC3F84-53C6-4801-BE26-D3499302D63E}" type="slidenum">
              <a:rPr lang="en-ID" smtClean="0"/>
              <a:t>9</a:t>
            </a:fld>
            <a:endParaRPr lang="en-ID"/>
          </a:p>
        </p:txBody>
      </p:sp>
    </p:spTree>
    <p:extLst>
      <p:ext uri="{BB962C8B-B14F-4D97-AF65-F5344CB8AC3E}">
        <p14:creationId xmlns:p14="http://schemas.microsoft.com/office/powerpoint/2010/main" val="2938977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1.emf"/><Relationship Id="rId4" Type="http://schemas.openxmlformats.org/officeDocument/2006/relationships/oleObject" Target="../embeddings/oleObject9.bin"/></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1FA75CF4-0495-44F0-9919-2BE2E9C3353A}"/>
              </a:ext>
            </a:extLst>
          </p:cNvPr>
          <p:cNvGraphicFramePr>
            <a:graphicFrameLocks noChangeAspect="1"/>
          </p:cNvGraphicFramePr>
          <p:nvPr userDrawn="1">
            <p:custDataLst>
              <p:tags r:id="rId1"/>
            </p:custDataLst>
            <p:extLst>
              <p:ext uri="{D42A27DB-BD31-4B8C-83A1-F6EECF244321}">
                <p14:modId xmlns:p14="http://schemas.microsoft.com/office/powerpoint/2010/main" val="29187849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26903CF4-CF7A-4D3B-9206-A558CF8F191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60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9BF01D88-14DC-4E8C-BC51-F6E29BA416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4E956F14-30EB-46F0-BB34-23C7D0B00E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BC4FD2C7-F87E-4333-A1F2-06B61B355C15}"/>
              </a:ext>
            </a:extLst>
          </p:cNvPr>
          <p:cNvSpPr>
            <a:spLocks noGrp="1"/>
          </p:cNvSpPr>
          <p:nvPr>
            <p:ph type="dt" sz="half" idx="10"/>
          </p:nvPr>
        </p:nvSpPr>
        <p:spPr/>
        <p:txBody>
          <a:bodyPr/>
          <a:lstStyle/>
          <a:p>
            <a:fld id="{AC427EFE-020E-4662-B68A-EB3CD7C19C13}" type="datetimeFigureOut">
              <a:rPr lang="en-ID" smtClean="0"/>
              <a:t>02/04/2024</a:t>
            </a:fld>
            <a:endParaRPr lang="en-ID"/>
          </a:p>
        </p:txBody>
      </p:sp>
      <p:sp>
        <p:nvSpPr>
          <p:cNvPr id="5" name="Footer Placeholder 4">
            <a:extLst>
              <a:ext uri="{FF2B5EF4-FFF2-40B4-BE49-F238E27FC236}">
                <a16:creationId xmlns:a16="http://schemas.microsoft.com/office/drawing/2014/main" id="{C67364F3-044E-4210-9FE8-5F892F067056}"/>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D429688-1D12-4543-A348-2B8D4B848DCF}"/>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4049426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AC4CF938-191F-4536-929B-310FAA323541}"/>
              </a:ext>
            </a:extLst>
          </p:cNvPr>
          <p:cNvGraphicFramePr>
            <a:graphicFrameLocks noChangeAspect="1"/>
          </p:cNvGraphicFramePr>
          <p:nvPr userDrawn="1">
            <p:custDataLst>
              <p:tags r:id="rId1"/>
            </p:custDataLst>
            <p:extLst>
              <p:ext uri="{D42A27DB-BD31-4B8C-83A1-F6EECF244321}">
                <p14:modId xmlns:p14="http://schemas.microsoft.com/office/powerpoint/2010/main" val="15400027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B57765DF-DCDA-488D-976A-B4A14470F07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672BDF97-FFFD-4D85-92EA-936B35FC407D}"/>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CBFADDC0-CEE8-47AA-8812-6BE87AC3C4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9E5E4BF-1EA0-41F9-98B5-D25636F0F67E}"/>
              </a:ext>
            </a:extLst>
          </p:cNvPr>
          <p:cNvSpPr>
            <a:spLocks noGrp="1"/>
          </p:cNvSpPr>
          <p:nvPr>
            <p:ph type="dt" sz="half" idx="10"/>
          </p:nvPr>
        </p:nvSpPr>
        <p:spPr/>
        <p:txBody>
          <a:bodyPr/>
          <a:lstStyle/>
          <a:p>
            <a:fld id="{AC427EFE-020E-4662-B68A-EB3CD7C19C13}" type="datetimeFigureOut">
              <a:rPr lang="en-ID" smtClean="0"/>
              <a:t>02/04/2024</a:t>
            </a:fld>
            <a:endParaRPr lang="en-ID"/>
          </a:p>
        </p:txBody>
      </p:sp>
      <p:sp>
        <p:nvSpPr>
          <p:cNvPr id="5" name="Footer Placeholder 4">
            <a:extLst>
              <a:ext uri="{FF2B5EF4-FFF2-40B4-BE49-F238E27FC236}">
                <a16:creationId xmlns:a16="http://schemas.microsoft.com/office/drawing/2014/main" id="{8F5C6054-F058-4B3B-9A8C-DB41F94CDE8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5ABDBF92-D396-4CD2-BDF2-16378AB8E55B}"/>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531314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06B0378-93DF-48F5-A59C-5D55A416A8A3}"/>
              </a:ext>
            </a:extLst>
          </p:cNvPr>
          <p:cNvGraphicFramePr>
            <a:graphicFrameLocks noChangeAspect="1"/>
          </p:cNvGraphicFramePr>
          <p:nvPr userDrawn="1">
            <p:custDataLst>
              <p:tags r:id="rId1"/>
            </p:custDataLst>
            <p:extLst>
              <p:ext uri="{D42A27DB-BD31-4B8C-83A1-F6EECF244321}">
                <p14:modId xmlns:p14="http://schemas.microsoft.com/office/powerpoint/2010/main" val="442049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707BDF6-DC68-4490-9CD9-BFE153876435}"/>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Vertical Title 1">
            <a:extLst>
              <a:ext uri="{FF2B5EF4-FFF2-40B4-BE49-F238E27FC236}">
                <a16:creationId xmlns:a16="http://schemas.microsoft.com/office/drawing/2014/main" id="{F6AE5386-C5A2-4F31-A5C5-57313C4E15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C43B18F4-2655-407A-8F02-B992A2B288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3B21AD07-201D-41B7-AFBD-0E10BF5BB34C}"/>
              </a:ext>
            </a:extLst>
          </p:cNvPr>
          <p:cNvSpPr>
            <a:spLocks noGrp="1"/>
          </p:cNvSpPr>
          <p:nvPr>
            <p:ph type="dt" sz="half" idx="10"/>
          </p:nvPr>
        </p:nvSpPr>
        <p:spPr/>
        <p:txBody>
          <a:bodyPr/>
          <a:lstStyle/>
          <a:p>
            <a:fld id="{AC427EFE-020E-4662-B68A-EB3CD7C19C13}" type="datetimeFigureOut">
              <a:rPr lang="en-ID" smtClean="0"/>
              <a:t>02/04/2024</a:t>
            </a:fld>
            <a:endParaRPr lang="en-ID"/>
          </a:p>
        </p:txBody>
      </p:sp>
      <p:sp>
        <p:nvSpPr>
          <p:cNvPr id="5" name="Footer Placeholder 4">
            <a:extLst>
              <a:ext uri="{FF2B5EF4-FFF2-40B4-BE49-F238E27FC236}">
                <a16:creationId xmlns:a16="http://schemas.microsoft.com/office/drawing/2014/main" id="{D0BD80B1-8B71-4D53-9C10-5032371B231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D423EB62-7DE9-4A6F-AB8C-52951BCE561B}"/>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1968052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9B4D2A1-5732-4B0E-AD8F-F79D4D8E10F3}"/>
              </a:ext>
            </a:extLst>
          </p:cNvPr>
          <p:cNvGraphicFramePr>
            <a:graphicFrameLocks noChangeAspect="1"/>
          </p:cNvGraphicFramePr>
          <p:nvPr userDrawn="1">
            <p:custDataLst>
              <p:tags r:id="rId1"/>
            </p:custDataLst>
            <p:extLst>
              <p:ext uri="{D42A27DB-BD31-4B8C-83A1-F6EECF244321}">
                <p14:modId xmlns:p14="http://schemas.microsoft.com/office/powerpoint/2010/main" val="30185071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FD2E193-527D-4DD9-8E64-AF3CF266320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6EB45756-886E-4ED6-A056-7F53A7CFD1E0}"/>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1391E3EA-5251-41DF-A072-D6E0FF8ED7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FCD2ACE-899B-4B44-866B-D792AC29DE99}"/>
              </a:ext>
            </a:extLst>
          </p:cNvPr>
          <p:cNvSpPr>
            <a:spLocks noGrp="1"/>
          </p:cNvSpPr>
          <p:nvPr>
            <p:ph type="dt" sz="half" idx="10"/>
          </p:nvPr>
        </p:nvSpPr>
        <p:spPr/>
        <p:txBody>
          <a:bodyPr/>
          <a:lstStyle/>
          <a:p>
            <a:fld id="{AC427EFE-020E-4662-B68A-EB3CD7C19C13}" type="datetimeFigureOut">
              <a:rPr lang="en-ID" smtClean="0"/>
              <a:t>02/04/2024</a:t>
            </a:fld>
            <a:endParaRPr lang="en-ID"/>
          </a:p>
        </p:txBody>
      </p:sp>
      <p:sp>
        <p:nvSpPr>
          <p:cNvPr id="5" name="Footer Placeholder 4">
            <a:extLst>
              <a:ext uri="{FF2B5EF4-FFF2-40B4-BE49-F238E27FC236}">
                <a16:creationId xmlns:a16="http://schemas.microsoft.com/office/drawing/2014/main" id="{3D72871A-7A4D-4FC3-86FC-B611CCDD2908}"/>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5111E3D-076A-44A8-B2CB-5B57C3630328}"/>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928992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3AD1D6A-C5C0-473B-926F-DF87BC63F36F}"/>
              </a:ext>
            </a:extLst>
          </p:cNvPr>
          <p:cNvGraphicFramePr>
            <a:graphicFrameLocks noChangeAspect="1"/>
          </p:cNvGraphicFramePr>
          <p:nvPr userDrawn="1">
            <p:custDataLst>
              <p:tags r:id="rId1"/>
            </p:custDataLst>
            <p:extLst>
              <p:ext uri="{D42A27DB-BD31-4B8C-83A1-F6EECF244321}">
                <p14:modId xmlns:p14="http://schemas.microsoft.com/office/powerpoint/2010/main" val="4742758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BC40A597-CFF5-42CD-B59A-7690C0936F69}"/>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60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1E5743E9-1B90-44BE-8018-6AD5508D4D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74ABA70-9411-48B5-9A79-D2FA933FA3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63BA19-713B-4C9B-9631-201C58ABCFE8}"/>
              </a:ext>
            </a:extLst>
          </p:cNvPr>
          <p:cNvSpPr>
            <a:spLocks noGrp="1"/>
          </p:cNvSpPr>
          <p:nvPr>
            <p:ph type="dt" sz="half" idx="10"/>
          </p:nvPr>
        </p:nvSpPr>
        <p:spPr/>
        <p:txBody>
          <a:bodyPr/>
          <a:lstStyle/>
          <a:p>
            <a:fld id="{AC427EFE-020E-4662-B68A-EB3CD7C19C13}" type="datetimeFigureOut">
              <a:rPr lang="en-ID" smtClean="0"/>
              <a:t>02/04/2024</a:t>
            </a:fld>
            <a:endParaRPr lang="en-ID"/>
          </a:p>
        </p:txBody>
      </p:sp>
      <p:sp>
        <p:nvSpPr>
          <p:cNvPr id="5" name="Footer Placeholder 4">
            <a:extLst>
              <a:ext uri="{FF2B5EF4-FFF2-40B4-BE49-F238E27FC236}">
                <a16:creationId xmlns:a16="http://schemas.microsoft.com/office/drawing/2014/main" id="{F23B1366-8670-40C6-9556-C3B8DA71B7F3}"/>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7C7469EF-592D-437E-BA15-C6E5C6530ABE}"/>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3535617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626EF9F-6DE0-4392-B5D6-822005F488CF}"/>
              </a:ext>
            </a:extLst>
          </p:cNvPr>
          <p:cNvGraphicFramePr>
            <a:graphicFrameLocks noChangeAspect="1"/>
          </p:cNvGraphicFramePr>
          <p:nvPr userDrawn="1">
            <p:custDataLst>
              <p:tags r:id="rId1"/>
            </p:custDataLst>
            <p:extLst>
              <p:ext uri="{D42A27DB-BD31-4B8C-83A1-F6EECF244321}">
                <p14:modId xmlns:p14="http://schemas.microsoft.com/office/powerpoint/2010/main" val="14633638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F5E654F2-7653-48AA-A132-E143D36CCFB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AC0139F3-BD05-4A74-875B-54EC9FEC8F23}"/>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A5E10A5-0D80-4BD9-B991-3C9313F121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0BA9FD12-366A-42A8-AFA4-979C82DF28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40C9DB27-FBA1-4D3D-9984-89B36A025744}"/>
              </a:ext>
            </a:extLst>
          </p:cNvPr>
          <p:cNvSpPr>
            <a:spLocks noGrp="1"/>
          </p:cNvSpPr>
          <p:nvPr>
            <p:ph type="dt" sz="half" idx="10"/>
          </p:nvPr>
        </p:nvSpPr>
        <p:spPr/>
        <p:txBody>
          <a:bodyPr/>
          <a:lstStyle/>
          <a:p>
            <a:fld id="{AC427EFE-020E-4662-B68A-EB3CD7C19C13}" type="datetimeFigureOut">
              <a:rPr lang="en-ID" smtClean="0"/>
              <a:t>02/04/2024</a:t>
            </a:fld>
            <a:endParaRPr lang="en-ID"/>
          </a:p>
        </p:txBody>
      </p:sp>
      <p:sp>
        <p:nvSpPr>
          <p:cNvPr id="6" name="Footer Placeholder 5">
            <a:extLst>
              <a:ext uri="{FF2B5EF4-FFF2-40B4-BE49-F238E27FC236}">
                <a16:creationId xmlns:a16="http://schemas.microsoft.com/office/drawing/2014/main" id="{8E55434F-B91B-42BC-B5B6-BD3BF6F02ECF}"/>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98B3053-38A7-412B-8277-8563B47D5456}"/>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3825018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79587DF5-3A40-47AE-BF9F-6EF659282A5A}"/>
              </a:ext>
            </a:extLst>
          </p:cNvPr>
          <p:cNvGraphicFramePr>
            <a:graphicFrameLocks noChangeAspect="1"/>
          </p:cNvGraphicFramePr>
          <p:nvPr userDrawn="1">
            <p:custDataLst>
              <p:tags r:id="rId1"/>
            </p:custDataLst>
            <p:extLst>
              <p:ext uri="{D42A27DB-BD31-4B8C-83A1-F6EECF244321}">
                <p14:modId xmlns:p14="http://schemas.microsoft.com/office/powerpoint/2010/main" val="12310306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B9B79F29-5D2D-4E95-8C5B-DE9F5FF56600}"/>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4AD917A2-8764-4DD8-8BE9-E35FDE2390D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804E9E9-ED16-46D0-A60F-BE60AC7E9D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A9BE62-4058-4DEC-BBC4-D42F5349ED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66149CD0-0E68-4EF5-9B61-C07060BDE6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B4448D-7CDA-4478-B093-3AC4316653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CE1A0D2F-1761-4226-BCDD-75008D2ED936}"/>
              </a:ext>
            </a:extLst>
          </p:cNvPr>
          <p:cNvSpPr>
            <a:spLocks noGrp="1"/>
          </p:cNvSpPr>
          <p:nvPr>
            <p:ph type="dt" sz="half" idx="10"/>
          </p:nvPr>
        </p:nvSpPr>
        <p:spPr/>
        <p:txBody>
          <a:bodyPr/>
          <a:lstStyle/>
          <a:p>
            <a:fld id="{AC427EFE-020E-4662-B68A-EB3CD7C19C13}" type="datetimeFigureOut">
              <a:rPr lang="en-ID" smtClean="0"/>
              <a:t>02/04/2024</a:t>
            </a:fld>
            <a:endParaRPr lang="en-ID"/>
          </a:p>
        </p:txBody>
      </p:sp>
      <p:sp>
        <p:nvSpPr>
          <p:cNvPr id="8" name="Footer Placeholder 7">
            <a:extLst>
              <a:ext uri="{FF2B5EF4-FFF2-40B4-BE49-F238E27FC236}">
                <a16:creationId xmlns:a16="http://schemas.microsoft.com/office/drawing/2014/main" id="{9D2997EA-07A2-44EA-92CA-0E6CD46C1276}"/>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FCA1CB98-4ABA-413C-8A1D-FFA3165932C8}"/>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2965990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BCA16087-473D-4FE0-867F-80FC27E5081A}"/>
              </a:ext>
            </a:extLst>
          </p:cNvPr>
          <p:cNvGraphicFramePr>
            <a:graphicFrameLocks noChangeAspect="1"/>
          </p:cNvGraphicFramePr>
          <p:nvPr userDrawn="1">
            <p:custDataLst>
              <p:tags r:id="rId1"/>
            </p:custDataLst>
            <p:extLst>
              <p:ext uri="{D42A27DB-BD31-4B8C-83A1-F6EECF244321}">
                <p14:modId xmlns:p14="http://schemas.microsoft.com/office/powerpoint/2010/main" val="452987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060E62E-D850-491E-B38F-5BC9377263CB}"/>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13D187D1-3487-47A8-AC42-1716EC81B380}"/>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DDCC578A-0525-4E61-9129-31B667CB3C32}"/>
              </a:ext>
            </a:extLst>
          </p:cNvPr>
          <p:cNvSpPr>
            <a:spLocks noGrp="1"/>
          </p:cNvSpPr>
          <p:nvPr>
            <p:ph type="dt" sz="half" idx="10"/>
          </p:nvPr>
        </p:nvSpPr>
        <p:spPr/>
        <p:txBody>
          <a:bodyPr/>
          <a:lstStyle/>
          <a:p>
            <a:fld id="{AC427EFE-020E-4662-B68A-EB3CD7C19C13}" type="datetimeFigureOut">
              <a:rPr lang="en-ID" smtClean="0"/>
              <a:t>02/04/2024</a:t>
            </a:fld>
            <a:endParaRPr lang="en-ID"/>
          </a:p>
        </p:txBody>
      </p:sp>
      <p:sp>
        <p:nvSpPr>
          <p:cNvPr id="4" name="Footer Placeholder 3">
            <a:extLst>
              <a:ext uri="{FF2B5EF4-FFF2-40B4-BE49-F238E27FC236}">
                <a16:creationId xmlns:a16="http://schemas.microsoft.com/office/drawing/2014/main" id="{25D16E53-1F8F-4082-AB38-8EB35943F011}"/>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D79E71C4-E006-48A4-9C15-77C1A5DE1479}"/>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210576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AA7BDF-0AF1-43DD-B25E-4180C4A3C32A}"/>
              </a:ext>
            </a:extLst>
          </p:cNvPr>
          <p:cNvSpPr>
            <a:spLocks noGrp="1"/>
          </p:cNvSpPr>
          <p:nvPr>
            <p:ph type="dt" sz="half" idx="10"/>
          </p:nvPr>
        </p:nvSpPr>
        <p:spPr/>
        <p:txBody>
          <a:bodyPr/>
          <a:lstStyle/>
          <a:p>
            <a:fld id="{AC427EFE-020E-4662-B68A-EB3CD7C19C13}" type="datetimeFigureOut">
              <a:rPr lang="en-ID" smtClean="0"/>
              <a:t>02/04/2024</a:t>
            </a:fld>
            <a:endParaRPr lang="en-ID"/>
          </a:p>
        </p:txBody>
      </p:sp>
      <p:sp>
        <p:nvSpPr>
          <p:cNvPr id="3" name="Footer Placeholder 2">
            <a:extLst>
              <a:ext uri="{FF2B5EF4-FFF2-40B4-BE49-F238E27FC236}">
                <a16:creationId xmlns:a16="http://schemas.microsoft.com/office/drawing/2014/main" id="{E1527088-8B53-411E-982B-9B7B7377E5C7}"/>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D9F41C51-6A03-4D8D-A703-731ECDF8AD9E}"/>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147423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D1D26734-4938-45E5-AE8F-80DD3A1B111E}"/>
              </a:ext>
            </a:extLst>
          </p:cNvPr>
          <p:cNvGraphicFramePr>
            <a:graphicFrameLocks noChangeAspect="1"/>
          </p:cNvGraphicFramePr>
          <p:nvPr userDrawn="1">
            <p:custDataLst>
              <p:tags r:id="rId1"/>
            </p:custDataLst>
            <p:extLst>
              <p:ext uri="{D42A27DB-BD31-4B8C-83A1-F6EECF244321}">
                <p14:modId xmlns:p14="http://schemas.microsoft.com/office/powerpoint/2010/main" val="21158205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136A9F74-7577-4B7D-8966-C35BEA2F29B2}"/>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274AD4C8-811D-488B-B799-5EDF23BD1A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E7F5DE0A-DE58-4017-8F7D-4CBFA2F8D9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7AC687DB-7944-431E-A760-02241370AE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D22CD9-8282-4D54-9FB8-BC138F602D1F}"/>
              </a:ext>
            </a:extLst>
          </p:cNvPr>
          <p:cNvSpPr>
            <a:spLocks noGrp="1"/>
          </p:cNvSpPr>
          <p:nvPr>
            <p:ph type="dt" sz="half" idx="10"/>
          </p:nvPr>
        </p:nvSpPr>
        <p:spPr/>
        <p:txBody>
          <a:bodyPr/>
          <a:lstStyle/>
          <a:p>
            <a:fld id="{AC427EFE-020E-4662-B68A-EB3CD7C19C13}" type="datetimeFigureOut">
              <a:rPr lang="en-ID" smtClean="0"/>
              <a:t>02/04/2024</a:t>
            </a:fld>
            <a:endParaRPr lang="en-ID"/>
          </a:p>
        </p:txBody>
      </p:sp>
      <p:sp>
        <p:nvSpPr>
          <p:cNvPr id="6" name="Footer Placeholder 5">
            <a:extLst>
              <a:ext uri="{FF2B5EF4-FFF2-40B4-BE49-F238E27FC236}">
                <a16:creationId xmlns:a16="http://schemas.microsoft.com/office/drawing/2014/main" id="{EF0F81F6-7C5E-4934-B80A-AC7FF3F5C7F8}"/>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E54D0637-6259-4056-896C-934687F481BD}"/>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1473131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39ABD71-175B-45C9-807F-6C98F9899F81}"/>
              </a:ext>
            </a:extLst>
          </p:cNvPr>
          <p:cNvGraphicFramePr>
            <a:graphicFrameLocks noChangeAspect="1"/>
          </p:cNvGraphicFramePr>
          <p:nvPr userDrawn="1">
            <p:custDataLst>
              <p:tags r:id="rId1"/>
            </p:custDataLst>
            <p:extLst>
              <p:ext uri="{D42A27DB-BD31-4B8C-83A1-F6EECF244321}">
                <p14:modId xmlns:p14="http://schemas.microsoft.com/office/powerpoint/2010/main" val="14987949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99DA5152-5367-4080-91A8-B213C80A1E0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7BE13762-D356-44CA-8098-71F88A2EE2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0B555D56-7867-4A5C-88C1-E4DD127013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226A39D7-E3A6-430D-9A3B-C46FFE3D78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64E50F-ED9F-4751-8C55-0A05A424B88E}"/>
              </a:ext>
            </a:extLst>
          </p:cNvPr>
          <p:cNvSpPr>
            <a:spLocks noGrp="1"/>
          </p:cNvSpPr>
          <p:nvPr>
            <p:ph type="dt" sz="half" idx="10"/>
          </p:nvPr>
        </p:nvSpPr>
        <p:spPr/>
        <p:txBody>
          <a:bodyPr/>
          <a:lstStyle/>
          <a:p>
            <a:fld id="{AC427EFE-020E-4662-B68A-EB3CD7C19C13}" type="datetimeFigureOut">
              <a:rPr lang="en-ID" smtClean="0"/>
              <a:t>02/04/2024</a:t>
            </a:fld>
            <a:endParaRPr lang="en-ID"/>
          </a:p>
        </p:txBody>
      </p:sp>
      <p:sp>
        <p:nvSpPr>
          <p:cNvPr id="6" name="Footer Placeholder 5">
            <a:extLst>
              <a:ext uri="{FF2B5EF4-FFF2-40B4-BE49-F238E27FC236}">
                <a16:creationId xmlns:a16="http://schemas.microsoft.com/office/drawing/2014/main" id="{FDE1825A-E49B-4D7D-B311-5F1C9FF40083}"/>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2645C58-B9EE-496F-A972-1B227FD1007F}"/>
              </a:ext>
            </a:extLst>
          </p:cNvPr>
          <p:cNvSpPr>
            <a:spLocks noGrp="1"/>
          </p:cNvSpPr>
          <p:nvPr>
            <p:ph type="sldNum" sz="quarter" idx="12"/>
          </p:nvPr>
        </p:nvSpPr>
        <p:spPr/>
        <p:txBody>
          <a:bodyPr/>
          <a:lstStyle/>
          <a:p>
            <a:fld id="{4496F1BE-04CE-4CAE-A759-6641647F1F40}" type="slidenum">
              <a:rPr lang="en-ID" smtClean="0"/>
              <a:t>‹#›</a:t>
            </a:fld>
            <a:endParaRPr lang="en-ID"/>
          </a:p>
        </p:txBody>
      </p:sp>
    </p:spTree>
    <p:extLst>
      <p:ext uri="{BB962C8B-B14F-4D97-AF65-F5344CB8AC3E}">
        <p14:creationId xmlns:p14="http://schemas.microsoft.com/office/powerpoint/2010/main" val="3989202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C400A77-AD0B-405E-A5FA-E65B071C7CEB}"/>
              </a:ext>
            </a:extLst>
          </p:cNvPr>
          <p:cNvGraphicFramePr>
            <a:graphicFrameLocks noChangeAspect="1"/>
          </p:cNvGraphicFramePr>
          <p:nvPr userDrawn="1">
            <p:custDataLst>
              <p:tags r:id="rId13"/>
            </p:custDataLst>
            <p:extLst>
              <p:ext uri="{D42A27DB-BD31-4B8C-83A1-F6EECF244321}">
                <p14:modId xmlns:p14="http://schemas.microsoft.com/office/powerpoint/2010/main" val="2899542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81" imgH="381" progId="TCLayout.ActiveDocument.1">
                  <p:embed/>
                </p:oleObj>
              </mc:Choice>
              <mc:Fallback>
                <p:oleObj name="think-cell Slide" r:id="rId15" imgW="381" imgH="381"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1B645C99-D70B-4790-B0BE-1C95AB6555BB}"/>
              </a:ext>
            </a:extLst>
          </p:cNvPr>
          <p:cNvSpPr/>
          <p:nvPr userDrawn="1">
            <p:custDataLst>
              <p:tags r:id="rId1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Placeholder 1">
            <a:extLst>
              <a:ext uri="{FF2B5EF4-FFF2-40B4-BE49-F238E27FC236}">
                <a16:creationId xmlns:a16="http://schemas.microsoft.com/office/drawing/2014/main" id="{C22C23F0-DCF9-41B0-AA2D-CF76531A03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484D7B43-34F1-4B75-8BE8-A4E952C91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21E6030-3EAA-4394-A32C-021176AB37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427EFE-020E-4662-B68A-EB3CD7C19C13}" type="datetimeFigureOut">
              <a:rPr lang="en-ID" smtClean="0"/>
              <a:t>02/04/2024</a:t>
            </a:fld>
            <a:endParaRPr lang="en-ID"/>
          </a:p>
        </p:txBody>
      </p:sp>
      <p:sp>
        <p:nvSpPr>
          <p:cNvPr id="5" name="Footer Placeholder 4">
            <a:extLst>
              <a:ext uri="{FF2B5EF4-FFF2-40B4-BE49-F238E27FC236}">
                <a16:creationId xmlns:a16="http://schemas.microsoft.com/office/drawing/2014/main" id="{89072208-910C-4EDC-96B9-5730526A9A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E70A8EAB-110A-49AD-BCB5-6042D31E8A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96F1BE-04CE-4CAE-A759-6641647F1F40}" type="slidenum">
              <a:rPr lang="en-ID" smtClean="0"/>
              <a:t>‹#›</a:t>
            </a:fld>
            <a:endParaRPr lang="en-ID"/>
          </a:p>
        </p:txBody>
      </p:sp>
    </p:spTree>
    <p:extLst>
      <p:ext uri="{BB962C8B-B14F-4D97-AF65-F5344CB8AC3E}">
        <p14:creationId xmlns:p14="http://schemas.microsoft.com/office/powerpoint/2010/main" val="1646704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2.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3.jpg"/><Relationship Id="rId5" Type="http://schemas.openxmlformats.org/officeDocument/2006/relationships/image" Target="../media/image1.emf"/><Relationship Id="rId4" Type="http://schemas.openxmlformats.org/officeDocument/2006/relationships/oleObject" Target="../embeddings/oleObject13.bin"/></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png"/><Relationship Id="rId3" Type="http://schemas.openxmlformats.org/officeDocument/2006/relationships/notesSlide" Target="../notesSlides/notesSlide3.xml"/><Relationship Id="rId7" Type="http://schemas.openxmlformats.org/officeDocument/2006/relationships/image" Target="../media/image6.jpg"/><Relationship Id="rId12" Type="http://schemas.openxmlformats.org/officeDocument/2006/relationships/image" Target="../media/image11.svg"/><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1.emf"/><Relationship Id="rId10" Type="http://schemas.openxmlformats.org/officeDocument/2006/relationships/image" Target="../media/image9.svg"/><Relationship Id="rId4" Type="http://schemas.openxmlformats.org/officeDocument/2006/relationships/oleObject" Target="../embeddings/oleObject14.bin"/><Relationship Id="rId9" Type="http://schemas.openxmlformats.org/officeDocument/2006/relationships/image" Target="../media/image8.png"/><Relationship Id="rId14"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notesSlide" Target="../notesSlides/notesSlide4.xml"/><Relationship Id="rId7" Type="http://schemas.microsoft.com/office/2007/relationships/hdphoto" Target="../media/hdphoto1.wdp"/><Relationship Id="rId12" Type="http://schemas.openxmlformats.org/officeDocument/2006/relationships/image" Target="../media/image19.jpe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4.png"/><Relationship Id="rId11" Type="http://schemas.openxmlformats.org/officeDocument/2006/relationships/image" Target="../media/image18.jpeg"/><Relationship Id="rId5" Type="http://schemas.openxmlformats.org/officeDocument/2006/relationships/image" Target="../media/image1.emf"/><Relationship Id="rId10" Type="http://schemas.openxmlformats.org/officeDocument/2006/relationships/image" Target="../media/image17.jpeg"/><Relationship Id="rId4" Type="http://schemas.openxmlformats.org/officeDocument/2006/relationships/oleObject" Target="../embeddings/oleObject15.bin"/><Relationship Id="rId9"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1.jpe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20.jpeg"/><Relationship Id="rId5" Type="http://schemas.openxmlformats.org/officeDocument/2006/relationships/image" Target="../media/image1.emf"/><Relationship Id="rId4" Type="http://schemas.openxmlformats.org/officeDocument/2006/relationships/oleObject" Target="../embeddings/oleObject16.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7.jp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22.jpg"/><Relationship Id="rId5" Type="http://schemas.openxmlformats.org/officeDocument/2006/relationships/image" Target="../media/image1.emf"/><Relationship Id="rId4" Type="http://schemas.openxmlformats.org/officeDocument/2006/relationships/oleObject" Target="../embeddings/oleObject16.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7.jp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8.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notesSlide" Target="../notesSlides/notesSlide8.xml"/><Relationship Id="rId7" Type="http://schemas.openxmlformats.org/officeDocument/2006/relationships/image" Target="../media/image24.jpe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23.jpeg"/><Relationship Id="rId5" Type="http://schemas.openxmlformats.org/officeDocument/2006/relationships/image" Target="../media/image1.emf"/><Relationship Id="rId4" Type="http://schemas.openxmlformats.org/officeDocument/2006/relationships/oleObject" Target="../embeddings/oleObject18.bin"/><Relationship Id="rId9"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1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extLst>
              <p:ext uri="{D42A27DB-BD31-4B8C-83A1-F6EECF244321}">
                <p14:modId xmlns:p14="http://schemas.microsoft.com/office/powerpoint/2010/main" val="16605175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2" name="TextBox 21">
            <a:extLst>
              <a:ext uri="{FF2B5EF4-FFF2-40B4-BE49-F238E27FC236}">
                <a16:creationId xmlns:a16="http://schemas.microsoft.com/office/drawing/2014/main" id="{938824E0-FA51-4769-AB3C-5DDA67F6511A}"/>
              </a:ext>
            </a:extLst>
          </p:cNvPr>
          <p:cNvSpPr txBox="1"/>
          <p:nvPr/>
        </p:nvSpPr>
        <p:spPr>
          <a:xfrm rot="10800000">
            <a:off x="0" y="1"/>
            <a:ext cx="12192000" cy="3766033"/>
          </a:xfrm>
          <a:prstGeom prst="rect">
            <a:avLst/>
          </a:prstGeom>
          <a:gradFill flip="none" rotWithShape="1">
            <a:gsLst>
              <a:gs pos="0">
                <a:schemeClr val="bg1">
                  <a:lumMod val="95000"/>
                </a:schemeClr>
              </a:gs>
              <a:gs pos="100000">
                <a:schemeClr val="bg1">
                  <a:lumMod val="95000"/>
                </a:schemeClr>
              </a:gs>
              <a:gs pos="84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28" name="Rectangle: Rounded Corners 27">
            <a:extLst>
              <a:ext uri="{FF2B5EF4-FFF2-40B4-BE49-F238E27FC236}">
                <a16:creationId xmlns:a16="http://schemas.microsoft.com/office/drawing/2014/main" id="{E68834CE-9AB5-4A17-81D4-5773EC9F9D0A}"/>
              </a:ext>
            </a:extLst>
          </p:cNvPr>
          <p:cNvSpPr/>
          <p:nvPr/>
        </p:nvSpPr>
        <p:spPr>
          <a:xfrm>
            <a:off x="2911667" y="628650"/>
            <a:ext cx="2908908" cy="2262194"/>
          </a:xfrm>
          <a:prstGeom prst="roundRect">
            <a:avLst>
              <a:gd name="adj" fmla="val 9920"/>
            </a:avLst>
          </a:prstGeom>
          <a:gradFill flip="none" rotWithShape="1">
            <a:gsLst>
              <a:gs pos="0">
                <a:srgbClr val="174A90"/>
              </a:gs>
              <a:gs pos="100000">
                <a:srgbClr val="174A90"/>
              </a:gs>
              <a:gs pos="84000">
                <a:srgbClr val="336AA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pic>
        <p:nvPicPr>
          <p:cNvPr id="17" name="Picture 16">
            <a:extLst>
              <a:ext uri="{FF2B5EF4-FFF2-40B4-BE49-F238E27FC236}">
                <a16:creationId xmlns:a16="http://schemas.microsoft.com/office/drawing/2014/main" id="{AD75209E-98BA-4F97-A477-7053F596752F}"/>
              </a:ext>
            </a:extLst>
          </p:cNvPr>
          <p:cNvPicPr>
            <a:picLocks noChangeAspect="1"/>
          </p:cNvPicPr>
          <p:nvPr/>
        </p:nvPicPr>
        <p:blipFill>
          <a:blip r:embed="rId6">
            <a:extLst>
              <a:ext uri="{28A0092B-C50C-407E-A947-70E740481C1C}">
                <a14:useLocalDpi xmlns:a14="http://schemas.microsoft.com/office/drawing/2010/main" val="0"/>
              </a:ext>
            </a:extLst>
          </a:blip>
          <a:srcRect t="15737" b="15737"/>
          <a:stretch/>
        </p:blipFill>
        <p:spPr>
          <a:xfrm>
            <a:off x="647700" y="940028"/>
            <a:ext cx="10896600" cy="4977944"/>
          </a:xfrm>
          <a:custGeom>
            <a:avLst/>
            <a:gdLst>
              <a:gd name="connsiteX0" fmla="*/ 273048 w 10591800"/>
              <a:gd name="connsiteY0" fmla="*/ 0 h 4838700"/>
              <a:gd name="connsiteX1" fmla="*/ 10318752 w 10591800"/>
              <a:gd name="connsiteY1" fmla="*/ 0 h 4838700"/>
              <a:gd name="connsiteX2" fmla="*/ 10591800 w 10591800"/>
              <a:gd name="connsiteY2" fmla="*/ 273048 h 4838700"/>
              <a:gd name="connsiteX3" fmla="*/ 10591800 w 10591800"/>
              <a:gd name="connsiteY3" fmla="*/ 4565652 h 4838700"/>
              <a:gd name="connsiteX4" fmla="*/ 10318752 w 10591800"/>
              <a:gd name="connsiteY4" fmla="*/ 4838700 h 4838700"/>
              <a:gd name="connsiteX5" fmla="*/ 273048 w 10591800"/>
              <a:gd name="connsiteY5" fmla="*/ 4838700 h 4838700"/>
              <a:gd name="connsiteX6" fmla="*/ 0 w 10591800"/>
              <a:gd name="connsiteY6" fmla="*/ 4565652 h 4838700"/>
              <a:gd name="connsiteX7" fmla="*/ 0 w 10591800"/>
              <a:gd name="connsiteY7" fmla="*/ 273048 h 4838700"/>
              <a:gd name="connsiteX8" fmla="*/ 273048 w 10591800"/>
              <a:gd name="connsiteY8" fmla="*/ 0 h 483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1800" h="4838700">
                <a:moveTo>
                  <a:pt x="273048" y="0"/>
                </a:moveTo>
                <a:lnTo>
                  <a:pt x="10318752" y="0"/>
                </a:lnTo>
                <a:cubicBezTo>
                  <a:pt x="10469552" y="0"/>
                  <a:pt x="10591800" y="122248"/>
                  <a:pt x="10591800" y="273048"/>
                </a:cubicBezTo>
                <a:lnTo>
                  <a:pt x="10591800" y="4565652"/>
                </a:lnTo>
                <a:cubicBezTo>
                  <a:pt x="10591800" y="4716452"/>
                  <a:pt x="10469552" y="4838700"/>
                  <a:pt x="10318752" y="4838700"/>
                </a:cubicBezTo>
                <a:lnTo>
                  <a:pt x="273048" y="4838700"/>
                </a:lnTo>
                <a:cubicBezTo>
                  <a:pt x="122248" y="4838700"/>
                  <a:pt x="0" y="4716452"/>
                  <a:pt x="0" y="4565652"/>
                </a:cubicBezTo>
                <a:lnTo>
                  <a:pt x="0" y="273048"/>
                </a:lnTo>
                <a:cubicBezTo>
                  <a:pt x="0" y="122248"/>
                  <a:pt x="122248" y="0"/>
                  <a:pt x="273048" y="0"/>
                </a:cubicBezTo>
                <a:close/>
              </a:path>
            </a:pathLst>
          </a:custGeom>
          <a:effectLst>
            <a:outerShdw blurRad="381000" dist="571500" dir="5400000" sx="90000" sy="90000" algn="t" rotWithShape="0">
              <a:prstClr val="black">
                <a:alpha val="25000"/>
              </a:prstClr>
            </a:outerShdw>
          </a:effectLst>
        </p:spPr>
      </p:pic>
      <p:sp>
        <p:nvSpPr>
          <p:cNvPr id="16" name="Rectangle: Rounded Corners 15">
            <a:extLst>
              <a:ext uri="{FF2B5EF4-FFF2-40B4-BE49-F238E27FC236}">
                <a16:creationId xmlns:a16="http://schemas.microsoft.com/office/drawing/2014/main" id="{0BBF1C5A-42C5-436B-9CB2-7C96B8F84071}"/>
              </a:ext>
            </a:extLst>
          </p:cNvPr>
          <p:cNvSpPr/>
          <p:nvPr/>
        </p:nvSpPr>
        <p:spPr>
          <a:xfrm>
            <a:off x="1714500" y="628650"/>
            <a:ext cx="3867150" cy="5600700"/>
          </a:xfrm>
          <a:prstGeom prst="roundRect">
            <a:avLst>
              <a:gd name="adj" fmla="val 462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dirty="0">
              <a:latin typeface="Segoe UI Light" panose="020B0502040204020203" pitchFamily="34" charset="0"/>
            </a:endParaRPr>
          </a:p>
        </p:txBody>
      </p:sp>
      <p:sp>
        <p:nvSpPr>
          <p:cNvPr id="19" name="TextBox 18">
            <a:extLst>
              <a:ext uri="{FF2B5EF4-FFF2-40B4-BE49-F238E27FC236}">
                <a16:creationId xmlns:a16="http://schemas.microsoft.com/office/drawing/2014/main" id="{89CEF236-2804-4D66-85C1-70CAE80FABC2}"/>
              </a:ext>
            </a:extLst>
          </p:cNvPr>
          <p:cNvSpPr txBox="1"/>
          <p:nvPr/>
        </p:nvSpPr>
        <p:spPr>
          <a:xfrm>
            <a:off x="2192348" y="1835947"/>
            <a:ext cx="2911452" cy="1846659"/>
          </a:xfrm>
          <a:prstGeom prst="rect">
            <a:avLst/>
          </a:prstGeom>
          <a:noFill/>
        </p:spPr>
        <p:txBody>
          <a:bodyPr wrap="square" lIns="0" tIns="0" rIns="0" bIns="0" rtlCol="0">
            <a:spAutoFit/>
          </a:bodyPr>
          <a:lstStyle/>
          <a:p>
            <a:r>
              <a:rPr lang="en-US" sz="4000" dirty="0">
                <a:solidFill>
                  <a:schemeClr val="bg1"/>
                </a:solidFill>
              </a:rPr>
              <a:t>PRODUCT</a:t>
            </a:r>
            <a:r>
              <a:rPr lang="en-US" sz="4000" b="1" dirty="0">
                <a:solidFill>
                  <a:schemeClr val="bg1"/>
                </a:solidFill>
                <a:latin typeface="+mj-lt"/>
              </a:rPr>
              <a:t> CATALOGUE </a:t>
            </a:r>
            <a:r>
              <a:rPr lang="en-US" sz="4000" dirty="0">
                <a:solidFill>
                  <a:schemeClr val="bg1"/>
                </a:solidFill>
              </a:rPr>
              <a:t>2024</a:t>
            </a:r>
            <a:endParaRPr lang="en-US" sz="4000" b="1" dirty="0">
              <a:solidFill>
                <a:schemeClr val="bg1"/>
              </a:solidFill>
              <a:latin typeface="+mj-lt"/>
            </a:endParaRPr>
          </a:p>
        </p:txBody>
      </p:sp>
      <p:sp>
        <p:nvSpPr>
          <p:cNvPr id="21" name="TextBox 20">
            <a:extLst>
              <a:ext uri="{FF2B5EF4-FFF2-40B4-BE49-F238E27FC236}">
                <a16:creationId xmlns:a16="http://schemas.microsoft.com/office/drawing/2014/main" id="{480A4DA2-2DC6-4665-BDD4-952A6970D431}"/>
              </a:ext>
            </a:extLst>
          </p:cNvPr>
          <p:cNvSpPr txBox="1"/>
          <p:nvPr/>
        </p:nvSpPr>
        <p:spPr>
          <a:xfrm>
            <a:off x="2192348" y="5691772"/>
            <a:ext cx="2193203" cy="153888"/>
          </a:xfrm>
          <a:prstGeom prst="rect">
            <a:avLst/>
          </a:prstGeom>
          <a:noFill/>
        </p:spPr>
        <p:txBody>
          <a:bodyPr wrap="square" lIns="0" tIns="0" rIns="0" bIns="0" rtlCol="0">
            <a:spAutoFit/>
          </a:bodyPr>
          <a:lstStyle/>
          <a:p>
            <a:pPr>
              <a:spcAft>
                <a:spcPts val="600"/>
              </a:spcAft>
            </a:pPr>
            <a:r>
              <a:rPr lang="en-US" sz="1000" dirty="0">
                <a:solidFill>
                  <a:schemeClr val="bg1"/>
                </a:solidFill>
              </a:rPr>
              <a:t>www.fazz-indo-omaira.com</a:t>
            </a:r>
          </a:p>
        </p:txBody>
      </p:sp>
      <p:sp>
        <p:nvSpPr>
          <p:cNvPr id="24" name="TextBox 23">
            <a:extLst>
              <a:ext uri="{FF2B5EF4-FFF2-40B4-BE49-F238E27FC236}">
                <a16:creationId xmlns:a16="http://schemas.microsoft.com/office/drawing/2014/main" id="{C92B3D5C-0FF5-4702-A541-96F9A13C7F37}"/>
              </a:ext>
            </a:extLst>
          </p:cNvPr>
          <p:cNvSpPr txBox="1"/>
          <p:nvPr/>
        </p:nvSpPr>
        <p:spPr>
          <a:xfrm>
            <a:off x="2192348" y="4010981"/>
            <a:ext cx="2911452" cy="215444"/>
          </a:xfrm>
          <a:prstGeom prst="rect">
            <a:avLst/>
          </a:prstGeom>
          <a:noFill/>
        </p:spPr>
        <p:txBody>
          <a:bodyPr wrap="square" lIns="0" tIns="0" rIns="0" bIns="0" rtlCol="0">
            <a:spAutoFit/>
          </a:bodyPr>
          <a:lstStyle/>
          <a:p>
            <a:pPr>
              <a:spcAft>
                <a:spcPts val="600"/>
              </a:spcAft>
            </a:pPr>
            <a:r>
              <a:rPr lang="en-US" sz="1400" dirty="0">
                <a:solidFill>
                  <a:schemeClr val="bg1"/>
                </a:solidFill>
              </a:rPr>
              <a:t>PT. FAZZA INDO OMAIRA</a:t>
            </a:r>
          </a:p>
        </p:txBody>
      </p:sp>
      <p:sp>
        <p:nvSpPr>
          <p:cNvPr id="29" name="TextBox 28">
            <a:extLst>
              <a:ext uri="{FF2B5EF4-FFF2-40B4-BE49-F238E27FC236}">
                <a16:creationId xmlns:a16="http://schemas.microsoft.com/office/drawing/2014/main" id="{39D4BD07-880C-429A-8BE5-6D415CA4CEEB}"/>
              </a:ext>
            </a:extLst>
          </p:cNvPr>
          <p:cNvSpPr txBox="1"/>
          <p:nvPr/>
        </p:nvSpPr>
        <p:spPr>
          <a:xfrm>
            <a:off x="5400675" y="628650"/>
            <a:ext cx="180975" cy="180975"/>
          </a:xfrm>
          <a:prstGeom prst="rect">
            <a:avLst/>
          </a:prstGeom>
          <a:solidFill>
            <a:srgbClr val="F49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228600" lvl="1" indent="-228600" algn="ctr">
              <a:lnSpc>
                <a:spcPct val="90000"/>
              </a:lnSpc>
              <a:spcBef>
                <a:spcPts val="1000"/>
              </a:spcBef>
              <a:buSzPct val="100000"/>
              <a:buFont typeface="Arial" panose="020B0604020202020204" pitchFamily="34" charset="0"/>
              <a:buChar char="•"/>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sym typeface="Segoe UI Light" panose="020B0502040204020203" pitchFamily="34" charset="0"/>
            </a:endParaRPr>
          </a:p>
        </p:txBody>
      </p:sp>
      <p:grpSp>
        <p:nvGrpSpPr>
          <p:cNvPr id="31" name="Group 30">
            <a:extLst>
              <a:ext uri="{FF2B5EF4-FFF2-40B4-BE49-F238E27FC236}">
                <a16:creationId xmlns:a16="http://schemas.microsoft.com/office/drawing/2014/main" id="{F64B40DF-87F3-4177-935B-B5D9254DC3D2}"/>
              </a:ext>
            </a:extLst>
          </p:cNvPr>
          <p:cNvGrpSpPr/>
          <p:nvPr/>
        </p:nvGrpSpPr>
        <p:grpSpPr>
          <a:xfrm>
            <a:off x="2192348" y="1339266"/>
            <a:ext cx="423633" cy="103772"/>
            <a:chOff x="1690254" y="6191435"/>
            <a:chExt cx="452473" cy="110836"/>
          </a:xfrm>
          <a:solidFill>
            <a:srgbClr val="174A90"/>
          </a:solidFill>
        </p:grpSpPr>
        <p:sp>
          <p:nvSpPr>
            <p:cNvPr id="32" name="TextBox 31">
              <a:extLst>
                <a:ext uri="{FF2B5EF4-FFF2-40B4-BE49-F238E27FC236}">
                  <a16:creationId xmlns:a16="http://schemas.microsoft.com/office/drawing/2014/main" id="{5F9E8841-45ED-4891-AE83-D681D195F56A}"/>
                </a:ext>
              </a:extLst>
            </p:cNvPr>
            <p:cNvSpPr txBox="1"/>
            <p:nvPr/>
          </p:nvSpPr>
          <p:spPr>
            <a:xfrm>
              <a:off x="1690254" y="6191435"/>
              <a:ext cx="110836" cy="11083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33" name="TextBox 32">
              <a:extLst>
                <a:ext uri="{FF2B5EF4-FFF2-40B4-BE49-F238E27FC236}">
                  <a16:creationId xmlns:a16="http://schemas.microsoft.com/office/drawing/2014/main" id="{25E81950-C281-42F6-9E6F-9EAC9BDCFE8E}"/>
                </a:ext>
              </a:extLst>
            </p:cNvPr>
            <p:cNvSpPr txBox="1"/>
            <p:nvPr/>
          </p:nvSpPr>
          <p:spPr>
            <a:xfrm>
              <a:off x="1861072" y="6191435"/>
              <a:ext cx="110836" cy="11083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34" name="TextBox 33">
              <a:extLst>
                <a:ext uri="{FF2B5EF4-FFF2-40B4-BE49-F238E27FC236}">
                  <a16:creationId xmlns:a16="http://schemas.microsoft.com/office/drawing/2014/main" id="{863A683F-258B-41F7-8D03-69A2E3DA53EC}"/>
                </a:ext>
              </a:extLst>
            </p:cNvPr>
            <p:cNvSpPr txBox="1"/>
            <p:nvPr/>
          </p:nvSpPr>
          <p:spPr>
            <a:xfrm>
              <a:off x="2031891" y="6191435"/>
              <a:ext cx="110836" cy="110836"/>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grpSp>
    </p:spTree>
    <p:extLst>
      <p:ext uri="{BB962C8B-B14F-4D97-AF65-F5344CB8AC3E}">
        <p14:creationId xmlns:p14="http://schemas.microsoft.com/office/powerpoint/2010/main" val="2889174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9ED71A4-7B15-491E-AACE-ADE07EB1A057}"/>
              </a:ext>
            </a:extLst>
          </p:cNvPr>
          <p:cNvGraphicFramePr>
            <a:graphicFrameLocks noChangeAspect="1"/>
          </p:cNvGraphicFramePr>
          <p:nvPr>
            <p:custDataLst>
              <p:tags r:id="rId1"/>
            </p:custDataLst>
            <p:extLst>
              <p:ext uri="{D42A27DB-BD31-4B8C-83A1-F6EECF244321}">
                <p14:modId xmlns:p14="http://schemas.microsoft.com/office/powerpoint/2010/main" val="17084240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4" name="Picture 103">
            <a:extLst>
              <a:ext uri="{FF2B5EF4-FFF2-40B4-BE49-F238E27FC236}">
                <a16:creationId xmlns:a16="http://schemas.microsoft.com/office/drawing/2014/main" id="{DBC18F96-DC52-4E99-BC3D-EFD800BA4507}"/>
              </a:ext>
            </a:extLst>
          </p:cNvPr>
          <p:cNvPicPr>
            <a:picLocks noChangeAspect="1"/>
          </p:cNvPicPr>
          <p:nvPr/>
        </p:nvPicPr>
        <p:blipFill>
          <a:blip r:embed="rId6">
            <a:extLst>
              <a:ext uri="{28A0092B-C50C-407E-A947-70E740481C1C}">
                <a14:useLocalDpi xmlns:a14="http://schemas.microsoft.com/office/drawing/2010/main" val="0"/>
              </a:ext>
            </a:extLst>
          </a:blip>
          <a:srcRect t="38624" b="38624"/>
          <a:stretch/>
        </p:blipFill>
        <p:spPr>
          <a:xfrm>
            <a:off x="0" y="0"/>
            <a:ext cx="12192000" cy="2080385"/>
          </a:xfrm>
          <a:custGeom>
            <a:avLst/>
            <a:gdLst>
              <a:gd name="connsiteX0" fmla="*/ 0 w 12192000"/>
              <a:gd name="connsiteY0" fmla="*/ 0 h 2080385"/>
              <a:gd name="connsiteX1" fmla="*/ 12192000 w 12192000"/>
              <a:gd name="connsiteY1" fmla="*/ 0 h 2080385"/>
              <a:gd name="connsiteX2" fmla="*/ 12192000 w 12192000"/>
              <a:gd name="connsiteY2" fmla="*/ 2080385 h 2080385"/>
              <a:gd name="connsiteX3" fmla="*/ 0 w 12192000"/>
              <a:gd name="connsiteY3" fmla="*/ 2080385 h 2080385"/>
            </a:gdLst>
            <a:ahLst/>
            <a:cxnLst>
              <a:cxn ang="0">
                <a:pos x="connsiteX0" y="connsiteY0"/>
              </a:cxn>
              <a:cxn ang="0">
                <a:pos x="connsiteX1" y="connsiteY1"/>
              </a:cxn>
              <a:cxn ang="0">
                <a:pos x="connsiteX2" y="connsiteY2"/>
              </a:cxn>
              <a:cxn ang="0">
                <a:pos x="connsiteX3" y="connsiteY3"/>
              </a:cxn>
            </a:cxnLst>
            <a:rect l="l" t="t" r="r" b="b"/>
            <a:pathLst>
              <a:path w="12192000" h="2080385">
                <a:moveTo>
                  <a:pt x="0" y="0"/>
                </a:moveTo>
                <a:lnTo>
                  <a:pt x="12192000" y="0"/>
                </a:lnTo>
                <a:lnTo>
                  <a:pt x="12192000" y="2080385"/>
                </a:lnTo>
                <a:lnTo>
                  <a:pt x="0" y="2080385"/>
                </a:lnTo>
                <a:close/>
              </a:path>
            </a:pathLst>
          </a:custGeom>
        </p:spPr>
      </p:pic>
      <p:grpSp>
        <p:nvGrpSpPr>
          <p:cNvPr id="40" name="Group 39">
            <a:extLst>
              <a:ext uri="{FF2B5EF4-FFF2-40B4-BE49-F238E27FC236}">
                <a16:creationId xmlns:a16="http://schemas.microsoft.com/office/drawing/2014/main" id="{102D9272-1DE4-4D55-9690-C6651FD5BF55}"/>
              </a:ext>
            </a:extLst>
          </p:cNvPr>
          <p:cNvGrpSpPr/>
          <p:nvPr/>
        </p:nvGrpSpPr>
        <p:grpSpPr>
          <a:xfrm>
            <a:off x="623888" y="296962"/>
            <a:ext cx="2524445" cy="153888"/>
            <a:chOff x="623888" y="430312"/>
            <a:chExt cx="2524445" cy="153888"/>
          </a:xfrm>
        </p:grpSpPr>
        <p:sp>
          <p:nvSpPr>
            <p:cNvPr id="41" name="TextBox 40">
              <a:extLst>
                <a:ext uri="{FF2B5EF4-FFF2-40B4-BE49-F238E27FC236}">
                  <a16:creationId xmlns:a16="http://schemas.microsoft.com/office/drawing/2014/main" id="{61B4A609-57C5-4CB2-BE4A-583466B5DC92}"/>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solidFill>
                    <a:schemeClr val="bg1"/>
                  </a:solidFill>
                </a:rPr>
                <a:t>Product Catalogue</a:t>
              </a:r>
            </a:p>
          </p:txBody>
        </p:sp>
        <p:sp>
          <p:nvSpPr>
            <p:cNvPr id="42" name="TextBox 41">
              <a:extLst>
                <a:ext uri="{FF2B5EF4-FFF2-40B4-BE49-F238E27FC236}">
                  <a16:creationId xmlns:a16="http://schemas.microsoft.com/office/drawing/2014/main" id="{E1BF244F-F78F-4B40-B96C-0D0E767BE986}"/>
                </a:ext>
              </a:extLst>
            </p:cNvPr>
            <p:cNvSpPr txBox="1"/>
            <p:nvPr/>
          </p:nvSpPr>
          <p:spPr>
            <a:xfrm>
              <a:off x="623888" y="430312"/>
              <a:ext cx="147476" cy="153888"/>
            </a:xfrm>
            <a:prstGeom prst="rect">
              <a:avLst/>
            </a:prstGeom>
            <a:noFill/>
          </p:spPr>
          <p:txBody>
            <a:bodyPr wrap="none" lIns="0" tIns="0" rIns="0" bIns="0" rtlCol="0">
              <a:spAutoFit/>
            </a:bodyPr>
            <a:lstStyle/>
            <a:p>
              <a:pPr algn="ctr">
                <a:spcAft>
                  <a:spcPts val="600"/>
                </a:spcAft>
              </a:pPr>
              <a:r>
                <a:rPr lang="en-US" sz="1000" b="1" dirty="0">
                  <a:solidFill>
                    <a:schemeClr val="bg1"/>
                  </a:solidFill>
                  <a:latin typeface="+mj-lt"/>
                </a:rPr>
                <a:t>01</a:t>
              </a:r>
            </a:p>
          </p:txBody>
        </p:sp>
        <p:sp>
          <p:nvSpPr>
            <p:cNvPr id="43" name="Oval 42">
              <a:extLst>
                <a:ext uri="{FF2B5EF4-FFF2-40B4-BE49-F238E27FC236}">
                  <a16:creationId xmlns:a16="http://schemas.microsoft.com/office/drawing/2014/main" id="{111F82F0-5963-4EFC-8572-856633815617}"/>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sp>
        <p:nvSpPr>
          <p:cNvPr id="20" name="TextBox 19">
            <a:extLst>
              <a:ext uri="{FF2B5EF4-FFF2-40B4-BE49-F238E27FC236}">
                <a16:creationId xmlns:a16="http://schemas.microsoft.com/office/drawing/2014/main" id="{CB27A01A-7D69-47FD-BB09-0AD7C5AC73F4}"/>
              </a:ext>
            </a:extLst>
          </p:cNvPr>
          <p:cNvSpPr txBox="1"/>
          <p:nvPr/>
        </p:nvSpPr>
        <p:spPr>
          <a:xfrm>
            <a:off x="623888" y="2628710"/>
            <a:ext cx="3213055" cy="615553"/>
          </a:xfrm>
          <a:prstGeom prst="rect">
            <a:avLst/>
          </a:prstGeom>
          <a:noFill/>
        </p:spPr>
        <p:txBody>
          <a:bodyPr wrap="square" lIns="0" tIns="0" rIns="0" bIns="0" rtlCol="0">
            <a:spAutoFit/>
          </a:bodyPr>
          <a:lstStyle/>
          <a:p>
            <a:r>
              <a:rPr lang="en-US" sz="4000" dirty="0">
                <a:solidFill>
                  <a:srgbClr val="174A90"/>
                </a:solidFill>
              </a:rPr>
              <a:t>ABOUT</a:t>
            </a:r>
            <a:r>
              <a:rPr lang="en-US" sz="4000" b="1" dirty="0">
                <a:solidFill>
                  <a:srgbClr val="174A90"/>
                </a:solidFill>
                <a:latin typeface="+mj-lt"/>
              </a:rPr>
              <a:t> US</a:t>
            </a:r>
            <a:endParaRPr lang="en-ID" sz="4000" b="1" dirty="0">
              <a:solidFill>
                <a:srgbClr val="174A90"/>
              </a:solidFill>
              <a:latin typeface="+mj-lt"/>
            </a:endParaRPr>
          </a:p>
        </p:txBody>
      </p:sp>
      <p:sp>
        <p:nvSpPr>
          <p:cNvPr id="21" name="TextBox 20">
            <a:extLst>
              <a:ext uri="{FF2B5EF4-FFF2-40B4-BE49-F238E27FC236}">
                <a16:creationId xmlns:a16="http://schemas.microsoft.com/office/drawing/2014/main" id="{BBA5D019-12B6-4820-9D48-8CE5DD34FBD9}"/>
              </a:ext>
            </a:extLst>
          </p:cNvPr>
          <p:cNvSpPr txBox="1"/>
          <p:nvPr/>
        </p:nvSpPr>
        <p:spPr>
          <a:xfrm>
            <a:off x="623888" y="3490544"/>
            <a:ext cx="6403930" cy="2308324"/>
          </a:xfrm>
          <a:prstGeom prst="rect">
            <a:avLst/>
          </a:prstGeom>
          <a:noFill/>
        </p:spPr>
        <p:txBody>
          <a:bodyPr wrap="square" lIns="0" tIns="0" rIns="0" bIns="0" rtlCol="0">
            <a:spAutoFit/>
          </a:bodyPr>
          <a:lstStyle/>
          <a:p>
            <a:pPr>
              <a:spcAft>
                <a:spcPts val="600"/>
              </a:spcAft>
            </a:pPr>
            <a:r>
              <a:rPr lang="en-US" sz="1400" dirty="0"/>
              <a:t>We are delighted to introduce our company named PT. FAZZA INDO OMAIRA. We specialize in exporting premium commodities within our region. Given the abundant natural resources in our area, our primary goal is to introduce the commodities from our region to the global market. Hence, we established this company in 2023.</a:t>
            </a:r>
          </a:p>
          <a:p>
            <a:pPr>
              <a:spcAft>
                <a:spcPts val="600"/>
              </a:spcAft>
            </a:pPr>
            <a:endParaRPr lang="en-US" sz="1400" dirty="0"/>
          </a:p>
          <a:p>
            <a:pPr>
              <a:spcAft>
                <a:spcPts val="600"/>
              </a:spcAft>
            </a:pPr>
            <a:r>
              <a:rPr lang="en-US" sz="1400" dirty="0"/>
              <a:t>Although we are new to the export sector and have not yet undertaken prominent projects in this industry, we believe that our products or services offer significant value to meet your needs. We are committed to providing quality solutions and excellent service, and we are ready to work hard to build a solid reputation between both parties.</a:t>
            </a:r>
          </a:p>
        </p:txBody>
      </p:sp>
      <p:sp>
        <p:nvSpPr>
          <p:cNvPr id="84" name="TextBox 83">
            <a:extLst>
              <a:ext uri="{FF2B5EF4-FFF2-40B4-BE49-F238E27FC236}">
                <a16:creationId xmlns:a16="http://schemas.microsoft.com/office/drawing/2014/main" id="{0E34D0C7-BFDE-43D9-B826-D713BC37DA7C}"/>
              </a:ext>
            </a:extLst>
          </p:cNvPr>
          <p:cNvSpPr txBox="1"/>
          <p:nvPr/>
        </p:nvSpPr>
        <p:spPr>
          <a:xfrm flipH="1">
            <a:off x="7715250" y="1323974"/>
            <a:ext cx="4476750" cy="5534019"/>
          </a:xfrm>
          <a:prstGeom prst="round1Rect">
            <a:avLst>
              <a:gd name="adj" fmla="val 9646"/>
            </a:avLst>
          </a:prstGeom>
          <a:solidFill>
            <a:srgbClr val="4349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pic>
        <p:nvPicPr>
          <p:cNvPr id="3" name="Picture 2">
            <a:extLst>
              <a:ext uri="{FF2B5EF4-FFF2-40B4-BE49-F238E27FC236}">
                <a16:creationId xmlns:a16="http://schemas.microsoft.com/office/drawing/2014/main" id="{86D09527-189D-26A2-7FAA-DD027FC2CE1A}"/>
              </a:ext>
            </a:extLst>
          </p:cNvPr>
          <p:cNvPicPr>
            <a:picLocks noChangeAspect="1"/>
          </p:cNvPicPr>
          <p:nvPr/>
        </p:nvPicPr>
        <p:blipFill rotWithShape="1">
          <a:blip r:embed="rId7">
            <a:extLst>
              <a:ext uri="{28A0092B-C50C-407E-A947-70E740481C1C}">
                <a14:useLocalDpi xmlns:a14="http://schemas.microsoft.com/office/drawing/2010/main" val="0"/>
              </a:ext>
            </a:extLst>
          </a:blip>
          <a:srcRect r="52350"/>
          <a:stretch/>
        </p:blipFill>
        <p:spPr>
          <a:xfrm>
            <a:off x="8015236" y="1613303"/>
            <a:ext cx="4176764" cy="4955360"/>
          </a:xfrm>
          <a:prstGeom prst="rect">
            <a:avLst/>
          </a:prstGeom>
        </p:spPr>
      </p:pic>
    </p:spTree>
    <p:extLst>
      <p:ext uri="{BB962C8B-B14F-4D97-AF65-F5344CB8AC3E}">
        <p14:creationId xmlns:p14="http://schemas.microsoft.com/office/powerpoint/2010/main" val="377953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23" hidden="1">
            <a:extLst>
              <a:ext uri="{FF2B5EF4-FFF2-40B4-BE49-F238E27FC236}">
                <a16:creationId xmlns:a16="http://schemas.microsoft.com/office/drawing/2014/main" id="{27E613F2-9009-4B81-9DCD-5C846DDD6AE2}"/>
              </a:ext>
            </a:extLst>
          </p:cNvPr>
          <p:cNvGraphicFramePr>
            <a:graphicFrameLocks noChangeAspect="1"/>
          </p:cNvGraphicFramePr>
          <p:nvPr>
            <p:custDataLst>
              <p:tags r:id="rId1"/>
            </p:custDataLst>
            <p:extLst>
              <p:ext uri="{D42A27DB-BD31-4B8C-83A1-F6EECF244321}">
                <p14:modId xmlns:p14="http://schemas.microsoft.com/office/powerpoint/2010/main" val="26691817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9" name="TextBox 48">
            <a:extLst>
              <a:ext uri="{FF2B5EF4-FFF2-40B4-BE49-F238E27FC236}">
                <a16:creationId xmlns:a16="http://schemas.microsoft.com/office/drawing/2014/main" id="{03F6A02E-9FF9-48F4-A415-34249D7E1A0D}"/>
              </a:ext>
            </a:extLst>
          </p:cNvPr>
          <p:cNvSpPr txBox="1"/>
          <p:nvPr/>
        </p:nvSpPr>
        <p:spPr>
          <a:xfrm>
            <a:off x="0" y="3091967"/>
            <a:ext cx="12192000" cy="3766033"/>
          </a:xfrm>
          <a:prstGeom prst="rect">
            <a:avLst/>
          </a:prstGeom>
          <a:gradFill flip="none" rotWithShape="1">
            <a:gsLst>
              <a:gs pos="0">
                <a:schemeClr val="bg1">
                  <a:lumMod val="95000"/>
                </a:schemeClr>
              </a:gs>
              <a:gs pos="100000">
                <a:schemeClr val="bg1">
                  <a:lumMod val="95000"/>
                </a:schemeClr>
              </a:gs>
              <a:gs pos="84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dirty="0">
              <a:sym typeface="Segoe UI Light" panose="020B0502040204020203" pitchFamily="34" charset="0"/>
            </a:endParaRPr>
          </a:p>
        </p:txBody>
      </p:sp>
      <p:sp>
        <p:nvSpPr>
          <p:cNvPr id="132" name="Rectangle: Rounded Corners 131">
            <a:extLst>
              <a:ext uri="{FF2B5EF4-FFF2-40B4-BE49-F238E27FC236}">
                <a16:creationId xmlns:a16="http://schemas.microsoft.com/office/drawing/2014/main" id="{286E30CD-75AC-4270-80A7-0DBDC792048B}"/>
              </a:ext>
            </a:extLst>
          </p:cNvPr>
          <p:cNvSpPr/>
          <p:nvPr/>
        </p:nvSpPr>
        <p:spPr>
          <a:xfrm rot="20700000">
            <a:off x="8588756" y="1902690"/>
            <a:ext cx="2908908" cy="2262194"/>
          </a:xfrm>
          <a:prstGeom prst="roundRect">
            <a:avLst>
              <a:gd name="adj" fmla="val 9920"/>
            </a:avLst>
          </a:prstGeom>
          <a:solidFill>
            <a:srgbClr val="F494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pic>
        <p:nvPicPr>
          <p:cNvPr id="195" name="Picture 194">
            <a:extLst>
              <a:ext uri="{FF2B5EF4-FFF2-40B4-BE49-F238E27FC236}">
                <a16:creationId xmlns:a16="http://schemas.microsoft.com/office/drawing/2014/main" id="{14A1808C-9918-4C53-A7F8-F57536CDA1D7}"/>
              </a:ext>
            </a:extLst>
          </p:cNvPr>
          <p:cNvPicPr>
            <a:picLocks noChangeAspect="1"/>
          </p:cNvPicPr>
          <p:nvPr/>
        </p:nvPicPr>
        <p:blipFill>
          <a:blip r:embed="rId6">
            <a:extLst>
              <a:ext uri="{28A0092B-C50C-407E-A947-70E740481C1C}">
                <a14:useLocalDpi xmlns:a14="http://schemas.microsoft.com/office/drawing/2010/main" val="0"/>
              </a:ext>
            </a:extLst>
          </a:blip>
          <a:srcRect l="17630" r="17630"/>
          <a:stretch/>
        </p:blipFill>
        <p:spPr>
          <a:xfrm>
            <a:off x="8588756" y="1918297"/>
            <a:ext cx="2908908" cy="2246587"/>
          </a:xfrm>
          <a:custGeom>
            <a:avLst/>
            <a:gdLst>
              <a:gd name="connsiteX0" fmla="*/ 222648 w 3007333"/>
              <a:gd name="connsiteY0" fmla="*/ 0 h 2338738"/>
              <a:gd name="connsiteX1" fmla="*/ 2784685 w 3007333"/>
              <a:gd name="connsiteY1" fmla="*/ 0 h 2338738"/>
              <a:gd name="connsiteX2" fmla="*/ 3007333 w 3007333"/>
              <a:gd name="connsiteY2" fmla="*/ 222648 h 2338738"/>
              <a:gd name="connsiteX3" fmla="*/ 3007333 w 3007333"/>
              <a:gd name="connsiteY3" fmla="*/ 2116090 h 2338738"/>
              <a:gd name="connsiteX4" fmla="*/ 2784685 w 3007333"/>
              <a:gd name="connsiteY4" fmla="*/ 2338738 h 2338738"/>
              <a:gd name="connsiteX5" fmla="*/ 222648 w 3007333"/>
              <a:gd name="connsiteY5" fmla="*/ 2338738 h 2338738"/>
              <a:gd name="connsiteX6" fmla="*/ 0 w 3007333"/>
              <a:gd name="connsiteY6" fmla="*/ 2116090 h 2338738"/>
              <a:gd name="connsiteX7" fmla="*/ 0 w 3007333"/>
              <a:gd name="connsiteY7" fmla="*/ 222648 h 2338738"/>
              <a:gd name="connsiteX8" fmla="*/ 222648 w 3007333"/>
              <a:gd name="connsiteY8" fmla="*/ 0 h 23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333" h="2338738">
                <a:moveTo>
                  <a:pt x="222648" y="0"/>
                </a:moveTo>
                <a:lnTo>
                  <a:pt x="2784685" y="0"/>
                </a:lnTo>
                <a:cubicBezTo>
                  <a:pt x="2907650" y="0"/>
                  <a:pt x="3007333" y="99683"/>
                  <a:pt x="3007333" y="222648"/>
                </a:cubicBezTo>
                <a:lnTo>
                  <a:pt x="3007333" y="2116090"/>
                </a:lnTo>
                <a:cubicBezTo>
                  <a:pt x="3007333" y="2239055"/>
                  <a:pt x="2907650" y="2338738"/>
                  <a:pt x="2784685" y="2338738"/>
                </a:cubicBezTo>
                <a:lnTo>
                  <a:pt x="222648" y="2338738"/>
                </a:lnTo>
                <a:cubicBezTo>
                  <a:pt x="99683" y="2338738"/>
                  <a:pt x="0" y="2239055"/>
                  <a:pt x="0" y="2116090"/>
                </a:cubicBezTo>
                <a:lnTo>
                  <a:pt x="0" y="222648"/>
                </a:lnTo>
                <a:cubicBezTo>
                  <a:pt x="0" y="99683"/>
                  <a:pt x="99683" y="0"/>
                  <a:pt x="222648" y="0"/>
                </a:cubicBezTo>
                <a:close/>
              </a:path>
            </a:pathLst>
          </a:custGeom>
          <a:noFill/>
          <a:effectLst>
            <a:outerShdw blurRad="254000" dist="101600" dir="2700000" algn="tl" rotWithShape="0">
              <a:prstClr val="black">
                <a:alpha val="10000"/>
              </a:prstClr>
            </a:outerShdw>
          </a:effectLst>
        </p:spPr>
      </p:pic>
      <p:sp>
        <p:nvSpPr>
          <p:cNvPr id="129" name="Rectangle: Rounded Corners 128">
            <a:extLst>
              <a:ext uri="{FF2B5EF4-FFF2-40B4-BE49-F238E27FC236}">
                <a16:creationId xmlns:a16="http://schemas.microsoft.com/office/drawing/2014/main" id="{09465EA4-06F2-43CD-AD33-5EDA9F008DD2}"/>
              </a:ext>
            </a:extLst>
          </p:cNvPr>
          <p:cNvSpPr/>
          <p:nvPr/>
        </p:nvSpPr>
        <p:spPr>
          <a:xfrm rot="20700000">
            <a:off x="4641547" y="1902690"/>
            <a:ext cx="2908908" cy="2262194"/>
          </a:xfrm>
          <a:prstGeom prst="roundRect">
            <a:avLst>
              <a:gd name="adj" fmla="val 992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pic>
        <p:nvPicPr>
          <p:cNvPr id="193" name="Picture 192">
            <a:extLst>
              <a:ext uri="{FF2B5EF4-FFF2-40B4-BE49-F238E27FC236}">
                <a16:creationId xmlns:a16="http://schemas.microsoft.com/office/drawing/2014/main" id="{043E98D7-7A81-47CE-AF1B-B4D1726ED4A4}"/>
              </a:ext>
            </a:extLst>
          </p:cNvPr>
          <p:cNvPicPr>
            <a:picLocks noChangeAspect="1"/>
          </p:cNvPicPr>
          <p:nvPr/>
        </p:nvPicPr>
        <p:blipFill>
          <a:blip r:embed="rId7">
            <a:extLst>
              <a:ext uri="{28A0092B-C50C-407E-A947-70E740481C1C}">
                <a14:useLocalDpi xmlns:a14="http://schemas.microsoft.com/office/drawing/2010/main" val="0"/>
              </a:ext>
            </a:extLst>
          </a:blip>
          <a:srcRect l="2027" r="2027"/>
          <a:stretch/>
        </p:blipFill>
        <p:spPr>
          <a:xfrm>
            <a:off x="4641547" y="1902690"/>
            <a:ext cx="2908908" cy="2262194"/>
          </a:xfrm>
          <a:custGeom>
            <a:avLst/>
            <a:gdLst>
              <a:gd name="connsiteX0" fmla="*/ 222648 w 3007333"/>
              <a:gd name="connsiteY0" fmla="*/ 0 h 2338738"/>
              <a:gd name="connsiteX1" fmla="*/ 2784685 w 3007333"/>
              <a:gd name="connsiteY1" fmla="*/ 0 h 2338738"/>
              <a:gd name="connsiteX2" fmla="*/ 3007333 w 3007333"/>
              <a:gd name="connsiteY2" fmla="*/ 222648 h 2338738"/>
              <a:gd name="connsiteX3" fmla="*/ 3007333 w 3007333"/>
              <a:gd name="connsiteY3" fmla="*/ 2116090 h 2338738"/>
              <a:gd name="connsiteX4" fmla="*/ 2784685 w 3007333"/>
              <a:gd name="connsiteY4" fmla="*/ 2338738 h 2338738"/>
              <a:gd name="connsiteX5" fmla="*/ 222648 w 3007333"/>
              <a:gd name="connsiteY5" fmla="*/ 2338738 h 2338738"/>
              <a:gd name="connsiteX6" fmla="*/ 0 w 3007333"/>
              <a:gd name="connsiteY6" fmla="*/ 2116090 h 2338738"/>
              <a:gd name="connsiteX7" fmla="*/ 0 w 3007333"/>
              <a:gd name="connsiteY7" fmla="*/ 222648 h 2338738"/>
              <a:gd name="connsiteX8" fmla="*/ 222648 w 3007333"/>
              <a:gd name="connsiteY8" fmla="*/ 0 h 23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333" h="2338738">
                <a:moveTo>
                  <a:pt x="222648" y="0"/>
                </a:moveTo>
                <a:lnTo>
                  <a:pt x="2784685" y="0"/>
                </a:lnTo>
                <a:cubicBezTo>
                  <a:pt x="2907650" y="0"/>
                  <a:pt x="3007333" y="99683"/>
                  <a:pt x="3007333" y="222648"/>
                </a:cubicBezTo>
                <a:lnTo>
                  <a:pt x="3007333" y="2116090"/>
                </a:lnTo>
                <a:cubicBezTo>
                  <a:pt x="3007333" y="2239055"/>
                  <a:pt x="2907650" y="2338738"/>
                  <a:pt x="2784685" y="2338738"/>
                </a:cubicBezTo>
                <a:lnTo>
                  <a:pt x="222648" y="2338738"/>
                </a:lnTo>
                <a:cubicBezTo>
                  <a:pt x="99683" y="2338738"/>
                  <a:pt x="0" y="2239055"/>
                  <a:pt x="0" y="2116090"/>
                </a:cubicBezTo>
                <a:lnTo>
                  <a:pt x="0" y="222648"/>
                </a:lnTo>
                <a:cubicBezTo>
                  <a:pt x="0" y="99683"/>
                  <a:pt x="99683" y="0"/>
                  <a:pt x="222648" y="0"/>
                </a:cubicBezTo>
                <a:close/>
              </a:path>
            </a:pathLst>
          </a:custGeom>
          <a:noFill/>
          <a:effectLst>
            <a:outerShdw blurRad="254000" dist="101600" dir="2700000" algn="tl" rotWithShape="0">
              <a:prstClr val="black">
                <a:alpha val="10000"/>
              </a:prstClr>
            </a:outerShdw>
          </a:effectLst>
        </p:spPr>
      </p:pic>
      <p:sp>
        <p:nvSpPr>
          <p:cNvPr id="120" name="Rectangle: Rounded Corners 119">
            <a:extLst>
              <a:ext uri="{FF2B5EF4-FFF2-40B4-BE49-F238E27FC236}">
                <a16:creationId xmlns:a16="http://schemas.microsoft.com/office/drawing/2014/main" id="{45B6EAAC-BA30-43BB-A83F-8DBC666971F7}"/>
              </a:ext>
            </a:extLst>
          </p:cNvPr>
          <p:cNvSpPr/>
          <p:nvPr/>
        </p:nvSpPr>
        <p:spPr>
          <a:xfrm rot="20700000">
            <a:off x="694337" y="1902690"/>
            <a:ext cx="2908908" cy="2262194"/>
          </a:xfrm>
          <a:prstGeom prst="roundRect">
            <a:avLst>
              <a:gd name="adj" fmla="val 992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pic>
        <p:nvPicPr>
          <p:cNvPr id="191" name="Picture 190">
            <a:extLst>
              <a:ext uri="{FF2B5EF4-FFF2-40B4-BE49-F238E27FC236}">
                <a16:creationId xmlns:a16="http://schemas.microsoft.com/office/drawing/2014/main" id="{98D5889E-F828-4F72-9135-A62A6824AD06}"/>
              </a:ext>
            </a:extLst>
          </p:cNvPr>
          <p:cNvPicPr>
            <a:picLocks noChangeAspect="1"/>
          </p:cNvPicPr>
          <p:nvPr/>
        </p:nvPicPr>
        <p:blipFill>
          <a:blip r:embed="rId8">
            <a:extLst>
              <a:ext uri="{28A0092B-C50C-407E-A947-70E740481C1C}">
                <a14:useLocalDpi xmlns:a14="http://schemas.microsoft.com/office/drawing/2010/main" val="0"/>
              </a:ext>
            </a:extLst>
          </a:blip>
          <a:srcRect l="1780" r="1780"/>
          <a:stretch/>
        </p:blipFill>
        <p:spPr>
          <a:xfrm>
            <a:off x="687377" y="1864561"/>
            <a:ext cx="2908908" cy="2262194"/>
          </a:xfrm>
          <a:custGeom>
            <a:avLst/>
            <a:gdLst>
              <a:gd name="connsiteX0" fmla="*/ 222648 w 3007333"/>
              <a:gd name="connsiteY0" fmla="*/ 0 h 2338738"/>
              <a:gd name="connsiteX1" fmla="*/ 2784685 w 3007333"/>
              <a:gd name="connsiteY1" fmla="*/ 0 h 2338738"/>
              <a:gd name="connsiteX2" fmla="*/ 3007333 w 3007333"/>
              <a:gd name="connsiteY2" fmla="*/ 222648 h 2338738"/>
              <a:gd name="connsiteX3" fmla="*/ 3007333 w 3007333"/>
              <a:gd name="connsiteY3" fmla="*/ 2116090 h 2338738"/>
              <a:gd name="connsiteX4" fmla="*/ 2784685 w 3007333"/>
              <a:gd name="connsiteY4" fmla="*/ 2338738 h 2338738"/>
              <a:gd name="connsiteX5" fmla="*/ 222648 w 3007333"/>
              <a:gd name="connsiteY5" fmla="*/ 2338738 h 2338738"/>
              <a:gd name="connsiteX6" fmla="*/ 0 w 3007333"/>
              <a:gd name="connsiteY6" fmla="*/ 2116090 h 2338738"/>
              <a:gd name="connsiteX7" fmla="*/ 0 w 3007333"/>
              <a:gd name="connsiteY7" fmla="*/ 222648 h 2338738"/>
              <a:gd name="connsiteX8" fmla="*/ 222648 w 3007333"/>
              <a:gd name="connsiteY8" fmla="*/ 0 h 23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333" h="2338738">
                <a:moveTo>
                  <a:pt x="222648" y="0"/>
                </a:moveTo>
                <a:lnTo>
                  <a:pt x="2784685" y="0"/>
                </a:lnTo>
                <a:cubicBezTo>
                  <a:pt x="2907650" y="0"/>
                  <a:pt x="3007333" y="99683"/>
                  <a:pt x="3007333" y="222648"/>
                </a:cubicBezTo>
                <a:lnTo>
                  <a:pt x="3007333" y="2116090"/>
                </a:lnTo>
                <a:cubicBezTo>
                  <a:pt x="3007333" y="2239055"/>
                  <a:pt x="2907650" y="2338738"/>
                  <a:pt x="2784685" y="2338738"/>
                </a:cubicBezTo>
                <a:lnTo>
                  <a:pt x="222648" y="2338738"/>
                </a:lnTo>
                <a:cubicBezTo>
                  <a:pt x="99683" y="2338738"/>
                  <a:pt x="0" y="2239055"/>
                  <a:pt x="0" y="2116090"/>
                </a:cubicBezTo>
                <a:lnTo>
                  <a:pt x="0" y="222648"/>
                </a:lnTo>
                <a:cubicBezTo>
                  <a:pt x="0" y="99683"/>
                  <a:pt x="99683" y="0"/>
                  <a:pt x="222648" y="0"/>
                </a:cubicBezTo>
                <a:close/>
              </a:path>
            </a:pathLst>
          </a:custGeom>
          <a:noFill/>
          <a:effectLst>
            <a:outerShdw blurRad="254000" dist="101600" dir="2700000" algn="tl" rotWithShape="0">
              <a:prstClr val="black">
                <a:alpha val="10000"/>
              </a:prstClr>
            </a:outerShdw>
          </a:effectLst>
        </p:spPr>
      </p:pic>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Product Catalogue</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02</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sp>
        <p:nvSpPr>
          <p:cNvPr id="31" name="TextBox 30">
            <a:extLst>
              <a:ext uri="{FF2B5EF4-FFF2-40B4-BE49-F238E27FC236}">
                <a16:creationId xmlns:a16="http://schemas.microsoft.com/office/drawing/2014/main" id="{9E1F52C4-D159-4D34-8B77-4F1D3294DBE7}"/>
              </a:ext>
            </a:extLst>
          </p:cNvPr>
          <p:cNvSpPr txBox="1"/>
          <p:nvPr/>
        </p:nvSpPr>
        <p:spPr>
          <a:xfrm>
            <a:off x="623888" y="764729"/>
            <a:ext cx="10944223" cy="553998"/>
          </a:xfrm>
          <a:prstGeom prst="rect">
            <a:avLst/>
          </a:prstGeom>
          <a:noFill/>
        </p:spPr>
        <p:txBody>
          <a:bodyPr wrap="square" lIns="0" tIns="0" rIns="0" bIns="0" rtlCol="0">
            <a:spAutoFit/>
          </a:bodyPr>
          <a:lstStyle/>
          <a:p>
            <a:r>
              <a:rPr lang="en-US" sz="3600" dirty="0">
                <a:solidFill>
                  <a:srgbClr val="174A90"/>
                </a:solidFill>
              </a:rPr>
              <a:t>OUR </a:t>
            </a:r>
            <a:r>
              <a:rPr lang="en-US" sz="3600" b="1" dirty="0">
                <a:solidFill>
                  <a:srgbClr val="174A90"/>
                </a:solidFill>
                <a:latin typeface="+mj-lt"/>
              </a:rPr>
              <a:t>CATEGORIES</a:t>
            </a:r>
            <a:endParaRPr lang="en-ID" sz="3600" b="1" dirty="0">
              <a:solidFill>
                <a:srgbClr val="174A90"/>
              </a:solidFill>
              <a:latin typeface="+mj-lt"/>
            </a:endParaRPr>
          </a:p>
        </p:txBody>
      </p:sp>
      <p:sp>
        <p:nvSpPr>
          <p:cNvPr id="27" name="TextBox 26">
            <a:extLst>
              <a:ext uri="{FF2B5EF4-FFF2-40B4-BE49-F238E27FC236}">
                <a16:creationId xmlns:a16="http://schemas.microsoft.com/office/drawing/2014/main" id="{A6FDEA1F-971D-45F8-BEA3-31B7DE058F3D}"/>
              </a:ext>
            </a:extLst>
          </p:cNvPr>
          <p:cNvSpPr txBox="1"/>
          <p:nvPr/>
        </p:nvSpPr>
        <p:spPr>
          <a:xfrm>
            <a:off x="623889" y="4723278"/>
            <a:ext cx="3049805" cy="276999"/>
          </a:xfrm>
          <a:prstGeom prst="rect">
            <a:avLst/>
          </a:prstGeom>
          <a:noFill/>
        </p:spPr>
        <p:txBody>
          <a:bodyPr wrap="square" lIns="0" tIns="0" rIns="0" bIns="0" rtlCol="0" anchor="t">
            <a:spAutoFit/>
          </a:bodyPr>
          <a:lstStyle/>
          <a:p>
            <a:pPr algn="ctr">
              <a:spcAft>
                <a:spcPts val="600"/>
              </a:spcAft>
            </a:pPr>
            <a:r>
              <a:rPr lang="en-US" b="1" dirty="0">
                <a:solidFill>
                  <a:srgbClr val="174A90"/>
                </a:solidFill>
                <a:latin typeface="+mj-lt"/>
              </a:rPr>
              <a:t>LOCAL PLANTS</a:t>
            </a:r>
            <a:endParaRPr lang="en-US" dirty="0">
              <a:solidFill>
                <a:srgbClr val="174A90"/>
              </a:solidFill>
            </a:endParaRPr>
          </a:p>
        </p:txBody>
      </p:sp>
      <p:sp>
        <p:nvSpPr>
          <p:cNvPr id="32" name="TextBox 31">
            <a:extLst>
              <a:ext uri="{FF2B5EF4-FFF2-40B4-BE49-F238E27FC236}">
                <a16:creationId xmlns:a16="http://schemas.microsoft.com/office/drawing/2014/main" id="{97216543-9C9A-4BB2-8AEA-962789F7E31A}"/>
              </a:ext>
            </a:extLst>
          </p:cNvPr>
          <p:cNvSpPr txBox="1"/>
          <p:nvPr/>
        </p:nvSpPr>
        <p:spPr>
          <a:xfrm>
            <a:off x="700456" y="5081347"/>
            <a:ext cx="2896670" cy="1077218"/>
          </a:xfrm>
          <a:prstGeom prst="rect">
            <a:avLst/>
          </a:prstGeom>
          <a:noFill/>
        </p:spPr>
        <p:txBody>
          <a:bodyPr wrap="square" lIns="0" tIns="0" rIns="0" bIns="0" rtlCol="0">
            <a:spAutoFit/>
          </a:bodyPr>
          <a:lstStyle/>
          <a:p>
            <a:pPr algn="ctr">
              <a:spcAft>
                <a:spcPts val="600"/>
              </a:spcAft>
            </a:pPr>
            <a:r>
              <a:rPr lang="en-US" sz="1400" dirty="0"/>
              <a:t>Indulge in the rich flavors of our local treasures: coffee and tea, esteemed worldwide for their unparalleled quality and distinctive taste. ☕🍃 #WorldClassFlavors #LocalPride</a:t>
            </a:r>
          </a:p>
        </p:txBody>
      </p:sp>
      <p:grpSp>
        <p:nvGrpSpPr>
          <p:cNvPr id="82" name="Group 81">
            <a:extLst>
              <a:ext uri="{FF2B5EF4-FFF2-40B4-BE49-F238E27FC236}">
                <a16:creationId xmlns:a16="http://schemas.microsoft.com/office/drawing/2014/main" id="{B22C051E-120D-4B13-BA80-D0B2AAD9B332}"/>
              </a:ext>
            </a:extLst>
          </p:cNvPr>
          <p:cNvGrpSpPr/>
          <p:nvPr/>
        </p:nvGrpSpPr>
        <p:grpSpPr>
          <a:xfrm>
            <a:off x="1989245" y="6232580"/>
            <a:ext cx="319092" cy="78164"/>
            <a:chOff x="1690254" y="6191435"/>
            <a:chExt cx="452473" cy="110836"/>
          </a:xfrm>
        </p:grpSpPr>
        <p:sp>
          <p:nvSpPr>
            <p:cNvPr id="81" name="TextBox 80">
              <a:extLst>
                <a:ext uri="{FF2B5EF4-FFF2-40B4-BE49-F238E27FC236}">
                  <a16:creationId xmlns:a16="http://schemas.microsoft.com/office/drawing/2014/main" id="{895B56F5-B0AF-4388-A6F4-9FD92DB1C516}"/>
                </a:ext>
              </a:extLst>
            </p:cNvPr>
            <p:cNvSpPr txBox="1"/>
            <p:nvPr/>
          </p:nvSpPr>
          <p:spPr>
            <a:xfrm>
              <a:off x="1690254" y="6191435"/>
              <a:ext cx="110836" cy="110836"/>
            </a:xfrm>
            <a:prstGeom prst="ellipse">
              <a:avLst/>
            </a:prstGeom>
            <a:solidFill>
              <a:srgbClr val="174A9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83" name="TextBox 82">
              <a:extLst>
                <a:ext uri="{FF2B5EF4-FFF2-40B4-BE49-F238E27FC236}">
                  <a16:creationId xmlns:a16="http://schemas.microsoft.com/office/drawing/2014/main" id="{1A053255-0113-4895-9266-72438ECB9225}"/>
                </a:ext>
              </a:extLst>
            </p:cNvPr>
            <p:cNvSpPr txBox="1"/>
            <p:nvPr/>
          </p:nvSpPr>
          <p:spPr>
            <a:xfrm>
              <a:off x="1861072" y="6191435"/>
              <a:ext cx="110836" cy="110836"/>
            </a:xfrm>
            <a:prstGeom prst="ellipse">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84" name="TextBox 83">
              <a:extLst>
                <a:ext uri="{FF2B5EF4-FFF2-40B4-BE49-F238E27FC236}">
                  <a16:creationId xmlns:a16="http://schemas.microsoft.com/office/drawing/2014/main" id="{56ADFD6F-5587-42EE-B3BA-C96EF4A1D6CE}"/>
                </a:ext>
              </a:extLst>
            </p:cNvPr>
            <p:cNvSpPr txBox="1"/>
            <p:nvPr/>
          </p:nvSpPr>
          <p:spPr>
            <a:xfrm>
              <a:off x="2031891" y="6191435"/>
              <a:ext cx="110836" cy="110836"/>
            </a:xfrm>
            <a:prstGeom prst="ellipse">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grpSp>
      <p:grpSp>
        <p:nvGrpSpPr>
          <p:cNvPr id="15361" name="Group 15360">
            <a:extLst>
              <a:ext uri="{FF2B5EF4-FFF2-40B4-BE49-F238E27FC236}">
                <a16:creationId xmlns:a16="http://schemas.microsoft.com/office/drawing/2014/main" id="{46C53435-0616-4049-BD29-2F97B1241781}"/>
              </a:ext>
            </a:extLst>
          </p:cNvPr>
          <p:cNvGrpSpPr/>
          <p:nvPr/>
        </p:nvGrpSpPr>
        <p:grpSpPr>
          <a:xfrm>
            <a:off x="1882433" y="3901819"/>
            <a:ext cx="532716" cy="532714"/>
            <a:chOff x="2086544" y="3864875"/>
            <a:chExt cx="532716" cy="532714"/>
          </a:xfrm>
        </p:grpSpPr>
        <p:sp>
          <p:nvSpPr>
            <p:cNvPr id="138" name="TextBox 137">
              <a:extLst>
                <a:ext uri="{FF2B5EF4-FFF2-40B4-BE49-F238E27FC236}">
                  <a16:creationId xmlns:a16="http://schemas.microsoft.com/office/drawing/2014/main" id="{DB9075E1-353D-4172-BD65-3CB51D7CF5CF}"/>
                </a:ext>
              </a:extLst>
            </p:cNvPr>
            <p:cNvSpPr txBox="1"/>
            <p:nvPr/>
          </p:nvSpPr>
          <p:spPr>
            <a:xfrm>
              <a:off x="2086544" y="3864875"/>
              <a:ext cx="532716" cy="532714"/>
            </a:xfrm>
            <a:prstGeom prst="ellipse">
              <a:avLst/>
            </a:prstGeom>
            <a:noFill/>
            <a:ln w="254000">
              <a:solidFill>
                <a:schemeClr val="bg1">
                  <a:alpha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228600" lvl="1" indent="-228600" algn="ctr">
                <a:lnSpc>
                  <a:spcPct val="90000"/>
                </a:lnSpc>
                <a:spcBef>
                  <a:spcPts val="1000"/>
                </a:spcBef>
                <a:buSzPct val="100000"/>
                <a:buFont typeface="Arial" panose="020B0604020202020204" pitchFamily="34" charset="0"/>
                <a:buChar char="•"/>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sym typeface="Segoe UI Light" panose="020B0502040204020203" pitchFamily="34" charset="0"/>
              </a:endParaRPr>
            </a:p>
          </p:txBody>
        </p:sp>
        <p:sp>
          <p:nvSpPr>
            <p:cNvPr id="140" name="TextBox 139">
              <a:extLst>
                <a:ext uri="{FF2B5EF4-FFF2-40B4-BE49-F238E27FC236}">
                  <a16:creationId xmlns:a16="http://schemas.microsoft.com/office/drawing/2014/main" id="{C6F55A8F-7DBA-4EF0-A753-1399BF848E3B}"/>
                </a:ext>
              </a:extLst>
            </p:cNvPr>
            <p:cNvSpPr txBox="1"/>
            <p:nvPr/>
          </p:nvSpPr>
          <p:spPr>
            <a:xfrm>
              <a:off x="2086546" y="3864876"/>
              <a:ext cx="532713" cy="532713"/>
            </a:xfrm>
            <a:prstGeom prst="ellipse">
              <a:avLst/>
            </a:prstGeom>
            <a:solidFill>
              <a:schemeClr val="bg1"/>
            </a:solidFill>
            <a:ln>
              <a:noFill/>
            </a:ln>
            <a:effectLst>
              <a:outerShdw blurRad="190500" dist="38100" algn="l"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228600" lvl="1" indent="-228600" algn="ctr">
                <a:lnSpc>
                  <a:spcPct val="90000"/>
                </a:lnSpc>
                <a:spcBef>
                  <a:spcPts val="1000"/>
                </a:spcBef>
                <a:buSzPct val="100000"/>
                <a:buFont typeface="Arial" panose="020B0604020202020204" pitchFamily="34" charset="0"/>
                <a:buChar char="•"/>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sym typeface="Segoe UI Light" panose="020B0502040204020203" pitchFamily="34" charset="0"/>
              </a:endParaRPr>
            </a:p>
          </p:txBody>
        </p:sp>
      </p:grpSp>
      <p:sp>
        <p:nvSpPr>
          <p:cNvPr id="47" name="TextBox 46">
            <a:extLst>
              <a:ext uri="{FF2B5EF4-FFF2-40B4-BE49-F238E27FC236}">
                <a16:creationId xmlns:a16="http://schemas.microsoft.com/office/drawing/2014/main" id="{CE427710-21C2-4A89-8896-CFDD85F64AA7}"/>
              </a:ext>
            </a:extLst>
          </p:cNvPr>
          <p:cNvSpPr txBox="1"/>
          <p:nvPr/>
        </p:nvSpPr>
        <p:spPr>
          <a:xfrm>
            <a:off x="4571099" y="4723278"/>
            <a:ext cx="3049804" cy="276999"/>
          </a:xfrm>
          <a:prstGeom prst="rect">
            <a:avLst/>
          </a:prstGeom>
          <a:noFill/>
        </p:spPr>
        <p:txBody>
          <a:bodyPr wrap="square" lIns="0" tIns="0" rIns="0" bIns="0" rtlCol="0" anchor="t">
            <a:spAutoFit/>
          </a:bodyPr>
          <a:lstStyle/>
          <a:p>
            <a:pPr algn="ctr">
              <a:spcAft>
                <a:spcPts val="600"/>
              </a:spcAft>
            </a:pPr>
            <a:r>
              <a:rPr lang="en-US" b="1" dirty="0">
                <a:solidFill>
                  <a:srgbClr val="174A90"/>
                </a:solidFill>
                <a:latin typeface="+mj-lt"/>
              </a:rPr>
              <a:t>FOODSTUFFS</a:t>
            </a:r>
            <a:endParaRPr lang="en-US" dirty="0">
              <a:solidFill>
                <a:srgbClr val="174A90"/>
              </a:solidFill>
            </a:endParaRPr>
          </a:p>
        </p:txBody>
      </p:sp>
      <p:sp>
        <p:nvSpPr>
          <p:cNvPr id="48" name="TextBox 47">
            <a:extLst>
              <a:ext uri="{FF2B5EF4-FFF2-40B4-BE49-F238E27FC236}">
                <a16:creationId xmlns:a16="http://schemas.microsoft.com/office/drawing/2014/main" id="{9FD59BDE-09D5-4EDB-841C-B8E836E3AF6B}"/>
              </a:ext>
            </a:extLst>
          </p:cNvPr>
          <p:cNvSpPr txBox="1"/>
          <p:nvPr/>
        </p:nvSpPr>
        <p:spPr>
          <a:xfrm>
            <a:off x="4451474" y="5016053"/>
            <a:ext cx="3367218" cy="1077218"/>
          </a:xfrm>
          <a:prstGeom prst="rect">
            <a:avLst/>
          </a:prstGeom>
          <a:noFill/>
        </p:spPr>
        <p:txBody>
          <a:bodyPr wrap="square" lIns="0" tIns="0" rIns="0" bIns="0" rtlCol="0">
            <a:spAutoFit/>
          </a:bodyPr>
          <a:lstStyle/>
          <a:p>
            <a:pPr algn="ctr">
              <a:spcAft>
                <a:spcPts val="600"/>
              </a:spcAft>
            </a:pPr>
            <a:r>
              <a:rPr lang="en-US" sz="1400" dirty="0"/>
              <a:t>Discover the essence of culinary excellence with our local kitchen essentials, where every ingredient holds the promise of flavor and tradition. 🍲✨ #LocalCuisine #GourmetDelights</a:t>
            </a:r>
          </a:p>
        </p:txBody>
      </p:sp>
      <p:grpSp>
        <p:nvGrpSpPr>
          <p:cNvPr id="86" name="Group 85">
            <a:extLst>
              <a:ext uri="{FF2B5EF4-FFF2-40B4-BE49-F238E27FC236}">
                <a16:creationId xmlns:a16="http://schemas.microsoft.com/office/drawing/2014/main" id="{CCF1A85E-9EDD-4C93-9F48-20BA145B00CA}"/>
              </a:ext>
            </a:extLst>
          </p:cNvPr>
          <p:cNvGrpSpPr/>
          <p:nvPr/>
        </p:nvGrpSpPr>
        <p:grpSpPr>
          <a:xfrm>
            <a:off x="5936455" y="6232580"/>
            <a:ext cx="319092" cy="78164"/>
            <a:chOff x="1690254" y="6191435"/>
            <a:chExt cx="452473" cy="110836"/>
          </a:xfrm>
        </p:grpSpPr>
        <p:sp>
          <p:nvSpPr>
            <p:cNvPr id="87" name="TextBox 86">
              <a:extLst>
                <a:ext uri="{FF2B5EF4-FFF2-40B4-BE49-F238E27FC236}">
                  <a16:creationId xmlns:a16="http://schemas.microsoft.com/office/drawing/2014/main" id="{2F2A82C6-D528-4662-AD93-9A884BE092E9}"/>
                </a:ext>
              </a:extLst>
            </p:cNvPr>
            <p:cNvSpPr txBox="1"/>
            <p:nvPr/>
          </p:nvSpPr>
          <p:spPr>
            <a:xfrm>
              <a:off x="1690254" y="6191435"/>
              <a:ext cx="110836" cy="110836"/>
            </a:xfrm>
            <a:prstGeom prst="ellipse">
              <a:avLst/>
            </a:prstGeom>
            <a:solidFill>
              <a:srgbClr val="174A9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88" name="TextBox 87">
              <a:extLst>
                <a:ext uri="{FF2B5EF4-FFF2-40B4-BE49-F238E27FC236}">
                  <a16:creationId xmlns:a16="http://schemas.microsoft.com/office/drawing/2014/main" id="{1A46C147-D559-4D44-9967-3F8EAFBB0872}"/>
                </a:ext>
              </a:extLst>
            </p:cNvPr>
            <p:cNvSpPr txBox="1"/>
            <p:nvPr/>
          </p:nvSpPr>
          <p:spPr>
            <a:xfrm>
              <a:off x="1861072" y="6191435"/>
              <a:ext cx="110836" cy="110836"/>
            </a:xfrm>
            <a:prstGeom prst="ellipse">
              <a:avLst/>
            </a:prstGeom>
            <a:solidFill>
              <a:srgbClr val="174A9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89" name="TextBox 88">
              <a:extLst>
                <a:ext uri="{FF2B5EF4-FFF2-40B4-BE49-F238E27FC236}">
                  <a16:creationId xmlns:a16="http://schemas.microsoft.com/office/drawing/2014/main" id="{3B66A458-B5C5-423C-B193-781FD50CE31D}"/>
                </a:ext>
              </a:extLst>
            </p:cNvPr>
            <p:cNvSpPr txBox="1"/>
            <p:nvPr/>
          </p:nvSpPr>
          <p:spPr>
            <a:xfrm>
              <a:off x="2031891" y="6191435"/>
              <a:ext cx="110836" cy="110836"/>
            </a:xfrm>
            <a:prstGeom prst="ellipse">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grpSp>
      <p:grpSp>
        <p:nvGrpSpPr>
          <p:cNvPr id="142" name="Group 141">
            <a:extLst>
              <a:ext uri="{FF2B5EF4-FFF2-40B4-BE49-F238E27FC236}">
                <a16:creationId xmlns:a16="http://schemas.microsoft.com/office/drawing/2014/main" id="{83ECDC6D-2475-4F1A-9AD6-D7D513A75909}"/>
              </a:ext>
            </a:extLst>
          </p:cNvPr>
          <p:cNvGrpSpPr/>
          <p:nvPr/>
        </p:nvGrpSpPr>
        <p:grpSpPr>
          <a:xfrm>
            <a:off x="5829643" y="3901819"/>
            <a:ext cx="532716" cy="532714"/>
            <a:chOff x="2086544" y="3864875"/>
            <a:chExt cx="532716" cy="532714"/>
          </a:xfrm>
        </p:grpSpPr>
        <p:sp>
          <p:nvSpPr>
            <p:cNvPr id="143" name="TextBox 142">
              <a:extLst>
                <a:ext uri="{FF2B5EF4-FFF2-40B4-BE49-F238E27FC236}">
                  <a16:creationId xmlns:a16="http://schemas.microsoft.com/office/drawing/2014/main" id="{628419FB-6AA1-41B8-8FF0-02CE9DD497ED}"/>
                </a:ext>
              </a:extLst>
            </p:cNvPr>
            <p:cNvSpPr txBox="1"/>
            <p:nvPr/>
          </p:nvSpPr>
          <p:spPr>
            <a:xfrm>
              <a:off x="2086544" y="3864875"/>
              <a:ext cx="532716" cy="532714"/>
            </a:xfrm>
            <a:prstGeom prst="ellipse">
              <a:avLst/>
            </a:prstGeom>
            <a:noFill/>
            <a:ln w="254000">
              <a:solidFill>
                <a:schemeClr val="bg1">
                  <a:alpha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228600" lvl="1" indent="-228600" algn="ctr">
                <a:lnSpc>
                  <a:spcPct val="90000"/>
                </a:lnSpc>
                <a:spcBef>
                  <a:spcPts val="1000"/>
                </a:spcBef>
                <a:buSzPct val="100000"/>
                <a:buFont typeface="Arial" panose="020B0604020202020204" pitchFamily="34" charset="0"/>
                <a:buChar char="•"/>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sym typeface="Segoe UI Light" panose="020B0502040204020203" pitchFamily="34" charset="0"/>
              </a:endParaRPr>
            </a:p>
          </p:txBody>
        </p:sp>
        <p:sp>
          <p:nvSpPr>
            <p:cNvPr id="144" name="TextBox 143">
              <a:extLst>
                <a:ext uri="{FF2B5EF4-FFF2-40B4-BE49-F238E27FC236}">
                  <a16:creationId xmlns:a16="http://schemas.microsoft.com/office/drawing/2014/main" id="{CE04DC0B-5CD2-4BBF-9160-457DF1ADC1B4}"/>
                </a:ext>
              </a:extLst>
            </p:cNvPr>
            <p:cNvSpPr txBox="1"/>
            <p:nvPr/>
          </p:nvSpPr>
          <p:spPr>
            <a:xfrm>
              <a:off x="2086546" y="3864876"/>
              <a:ext cx="532713" cy="532713"/>
            </a:xfrm>
            <a:prstGeom prst="ellipse">
              <a:avLst/>
            </a:prstGeom>
            <a:solidFill>
              <a:schemeClr val="bg1"/>
            </a:solidFill>
            <a:ln>
              <a:noFill/>
            </a:ln>
            <a:effectLst>
              <a:outerShdw blurRad="190500" dist="38100" algn="l"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228600" lvl="1" indent="-228600" algn="ctr">
                <a:lnSpc>
                  <a:spcPct val="90000"/>
                </a:lnSpc>
                <a:spcBef>
                  <a:spcPts val="1000"/>
                </a:spcBef>
                <a:buSzPct val="100000"/>
                <a:buFont typeface="Arial" panose="020B0604020202020204" pitchFamily="34" charset="0"/>
                <a:buChar char="•"/>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sym typeface="Segoe UI Light" panose="020B0502040204020203" pitchFamily="34" charset="0"/>
              </a:endParaRPr>
            </a:p>
          </p:txBody>
        </p:sp>
      </p:grpSp>
      <p:sp>
        <p:nvSpPr>
          <p:cNvPr id="42" name="TextBox 41">
            <a:extLst>
              <a:ext uri="{FF2B5EF4-FFF2-40B4-BE49-F238E27FC236}">
                <a16:creationId xmlns:a16="http://schemas.microsoft.com/office/drawing/2014/main" id="{7BEC3488-6D89-4CAF-97DC-6327C043EDCD}"/>
              </a:ext>
            </a:extLst>
          </p:cNvPr>
          <p:cNvSpPr txBox="1"/>
          <p:nvPr/>
        </p:nvSpPr>
        <p:spPr>
          <a:xfrm>
            <a:off x="8518308" y="4723278"/>
            <a:ext cx="3049804" cy="276999"/>
          </a:xfrm>
          <a:prstGeom prst="rect">
            <a:avLst/>
          </a:prstGeom>
          <a:noFill/>
        </p:spPr>
        <p:txBody>
          <a:bodyPr wrap="square" lIns="0" tIns="0" rIns="0" bIns="0" rtlCol="0" anchor="t">
            <a:spAutoFit/>
          </a:bodyPr>
          <a:lstStyle/>
          <a:p>
            <a:pPr algn="ctr">
              <a:spcAft>
                <a:spcPts val="600"/>
              </a:spcAft>
            </a:pPr>
            <a:r>
              <a:rPr lang="en-US" b="1" dirty="0">
                <a:solidFill>
                  <a:srgbClr val="174A90"/>
                </a:solidFill>
                <a:latin typeface="+mj-lt"/>
              </a:rPr>
              <a:t>HANDYCRAFT</a:t>
            </a:r>
            <a:endParaRPr lang="en-US" dirty="0">
              <a:solidFill>
                <a:srgbClr val="174A90"/>
              </a:solidFill>
            </a:endParaRPr>
          </a:p>
        </p:txBody>
      </p:sp>
      <p:sp>
        <p:nvSpPr>
          <p:cNvPr id="43" name="TextBox 42">
            <a:extLst>
              <a:ext uri="{FF2B5EF4-FFF2-40B4-BE49-F238E27FC236}">
                <a16:creationId xmlns:a16="http://schemas.microsoft.com/office/drawing/2014/main" id="{C5335890-A10D-488C-9171-1388B828226E}"/>
              </a:ext>
            </a:extLst>
          </p:cNvPr>
          <p:cNvSpPr txBox="1"/>
          <p:nvPr/>
        </p:nvSpPr>
        <p:spPr>
          <a:xfrm>
            <a:off x="8513598" y="5081347"/>
            <a:ext cx="3221987" cy="1077218"/>
          </a:xfrm>
          <a:prstGeom prst="rect">
            <a:avLst/>
          </a:prstGeom>
          <a:noFill/>
        </p:spPr>
        <p:txBody>
          <a:bodyPr wrap="square" lIns="0" tIns="0" rIns="0" bIns="0" rtlCol="0">
            <a:spAutoFit/>
          </a:bodyPr>
          <a:lstStyle/>
          <a:p>
            <a:pPr algn="ctr">
              <a:spcAft>
                <a:spcPts val="600"/>
              </a:spcAft>
            </a:pPr>
            <a:r>
              <a:rPr lang="en-US" sz="1400" dirty="0"/>
              <a:t>Crafted with passion and tradition, our local handiwork embodies the artistry of our culture. Each piece tells a story of skill, heritage, and timeless beauty. ✨🎨 #ArtisanalTreasures #LocalCraftsmanship</a:t>
            </a:r>
          </a:p>
        </p:txBody>
      </p:sp>
      <p:grpSp>
        <p:nvGrpSpPr>
          <p:cNvPr id="90" name="Group 89">
            <a:extLst>
              <a:ext uri="{FF2B5EF4-FFF2-40B4-BE49-F238E27FC236}">
                <a16:creationId xmlns:a16="http://schemas.microsoft.com/office/drawing/2014/main" id="{0391E9F9-5F77-4B89-BCE5-B1C8E6B1AB7E}"/>
              </a:ext>
            </a:extLst>
          </p:cNvPr>
          <p:cNvGrpSpPr/>
          <p:nvPr/>
        </p:nvGrpSpPr>
        <p:grpSpPr>
          <a:xfrm>
            <a:off x="9883664" y="6232580"/>
            <a:ext cx="319092" cy="78164"/>
            <a:chOff x="1690254" y="6191435"/>
            <a:chExt cx="452473" cy="110836"/>
          </a:xfrm>
        </p:grpSpPr>
        <p:sp>
          <p:nvSpPr>
            <p:cNvPr id="91" name="TextBox 90">
              <a:extLst>
                <a:ext uri="{FF2B5EF4-FFF2-40B4-BE49-F238E27FC236}">
                  <a16:creationId xmlns:a16="http://schemas.microsoft.com/office/drawing/2014/main" id="{0F329E3F-E639-45C3-B412-C5306A35B662}"/>
                </a:ext>
              </a:extLst>
            </p:cNvPr>
            <p:cNvSpPr txBox="1"/>
            <p:nvPr/>
          </p:nvSpPr>
          <p:spPr>
            <a:xfrm>
              <a:off x="1690254" y="6191435"/>
              <a:ext cx="110836" cy="110836"/>
            </a:xfrm>
            <a:prstGeom prst="ellipse">
              <a:avLst/>
            </a:prstGeom>
            <a:solidFill>
              <a:srgbClr val="174A9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92" name="TextBox 91">
              <a:extLst>
                <a:ext uri="{FF2B5EF4-FFF2-40B4-BE49-F238E27FC236}">
                  <a16:creationId xmlns:a16="http://schemas.microsoft.com/office/drawing/2014/main" id="{27C400C4-59F2-47A1-A9DC-2E5CD698AC4D}"/>
                </a:ext>
              </a:extLst>
            </p:cNvPr>
            <p:cNvSpPr txBox="1"/>
            <p:nvPr/>
          </p:nvSpPr>
          <p:spPr>
            <a:xfrm>
              <a:off x="1861072" y="6191435"/>
              <a:ext cx="110836" cy="110836"/>
            </a:xfrm>
            <a:prstGeom prst="ellipse">
              <a:avLst/>
            </a:prstGeom>
            <a:solidFill>
              <a:srgbClr val="174A9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sp>
          <p:nvSpPr>
            <p:cNvPr id="93" name="TextBox 92">
              <a:extLst>
                <a:ext uri="{FF2B5EF4-FFF2-40B4-BE49-F238E27FC236}">
                  <a16:creationId xmlns:a16="http://schemas.microsoft.com/office/drawing/2014/main" id="{A0287CE9-AB51-41E0-BC3D-E3D886E52CC3}"/>
                </a:ext>
              </a:extLst>
            </p:cNvPr>
            <p:cNvSpPr txBox="1"/>
            <p:nvPr/>
          </p:nvSpPr>
          <p:spPr>
            <a:xfrm>
              <a:off x="2031891" y="6191435"/>
              <a:ext cx="110836" cy="110836"/>
            </a:xfrm>
            <a:prstGeom prst="ellipse">
              <a:avLst/>
            </a:prstGeom>
            <a:solidFill>
              <a:srgbClr val="174A9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0" lvl="1" indent="0" algn="ctr">
                <a:lnSpc>
                  <a:spcPct val="90000"/>
                </a:lnSpc>
                <a:spcBef>
                  <a:spcPts val="1000"/>
                </a:spcBef>
                <a:buSzPct val="100000"/>
                <a:buFont typeface="Arial" panose="020B0604020202020204" pitchFamily="34" charset="0"/>
                <a:buNone/>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endParaRPr lang="en-ID">
                <a:sym typeface="Segoe UI Light" panose="020B0502040204020203" pitchFamily="34" charset="0"/>
              </a:endParaRPr>
            </a:p>
          </p:txBody>
        </p:sp>
      </p:grpSp>
      <p:grpSp>
        <p:nvGrpSpPr>
          <p:cNvPr id="146" name="Group 145">
            <a:extLst>
              <a:ext uri="{FF2B5EF4-FFF2-40B4-BE49-F238E27FC236}">
                <a16:creationId xmlns:a16="http://schemas.microsoft.com/office/drawing/2014/main" id="{3F7AE46D-A4AC-4C84-AD46-E8E77F3E753A}"/>
              </a:ext>
            </a:extLst>
          </p:cNvPr>
          <p:cNvGrpSpPr/>
          <p:nvPr/>
        </p:nvGrpSpPr>
        <p:grpSpPr>
          <a:xfrm>
            <a:off x="9776852" y="3901819"/>
            <a:ext cx="532716" cy="532714"/>
            <a:chOff x="2086544" y="3864875"/>
            <a:chExt cx="532716" cy="532714"/>
          </a:xfrm>
        </p:grpSpPr>
        <p:sp>
          <p:nvSpPr>
            <p:cNvPr id="147" name="TextBox 146">
              <a:extLst>
                <a:ext uri="{FF2B5EF4-FFF2-40B4-BE49-F238E27FC236}">
                  <a16:creationId xmlns:a16="http://schemas.microsoft.com/office/drawing/2014/main" id="{8B1C722A-3F6B-45DB-BDBF-97C111D3407E}"/>
                </a:ext>
              </a:extLst>
            </p:cNvPr>
            <p:cNvSpPr txBox="1"/>
            <p:nvPr/>
          </p:nvSpPr>
          <p:spPr>
            <a:xfrm>
              <a:off x="2086544" y="3864875"/>
              <a:ext cx="532716" cy="532714"/>
            </a:xfrm>
            <a:prstGeom prst="ellipse">
              <a:avLst/>
            </a:prstGeom>
            <a:noFill/>
            <a:ln w="254000">
              <a:solidFill>
                <a:schemeClr val="bg1">
                  <a:alpha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228600" lvl="1" indent="-228600" algn="ctr">
                <a:lnSpc>
                  <a:spcPct val="90000"/>
                </a:lnSpc>
                <a:spcBef>
                  <a:spcPts val="1000"/>
                </a:spcBef>
                <a:buSzPct val="100000"/>
                <a:buFont typeface="Arial" panose="020B0604020202020204" pitchFamily="34" charset="0"/>
                <a:buChar char="•"/>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sym typeface="Segoe UI Light" panose="020B0502040204020203" pitchFamily="34" charset="0"/>
              </a:endParaRPr>
            </a:p>
          </p:txBody>
        </p:sp>
        <p:sp>
          <p:nvSpPr>
            <p:cNvPr id="148" name="TextBox 147">
              <a:extLst>
                <a:ext uri="{FF2B5EF4-FFF2-40B4-BE49-F238E27FC236}">
                  <a16:creationId xmlns:a16="http://schemas.microsoft.com/office/drawing/2014/main" id="{CD95DD86-BCE0-4891-B812-B278AB683F08}"/>
                </a:ext>
              </a:extLst>
            </p:cNvPr>
            <p:cNvSpPr txBox="1"/>
            <p:nvPr/>
          </p:nvSpPr>
          <p:spPr>
            <a:xfrm>
              <a:off x="2086546" y="3864876"/>
              <a:ext cx="532713" cy="532713"/>
            </a:xfrm>
            <a:prstGeom prst="ellipse">
              <a:avLst/>
            </a:prstGeom>
            <a:solidFill>
              <a:schemeClr val="bg1"/>
            </a:solidFill>
            <a:ln>
              <a:noFill/>
            </a:ln>
            <a:effectLst>
              <a:outerShdw blurRad="190500" dist="38100" algn="l"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228600" lvl="1" indent="-228600" algn="ctr">
                <a:lnSpc>
                  <a:spcPct val="90000"/>
                </a:lnSpc>
                <a:spcBef>
                  <a:spcPts val="1000"/>
                </a:spcBef>
                <a:buSzPct val="100000"/>
                <a:buFont typeface="Arial" panose="020B0604020202020204" pitchFamily="34" charset="0"/>
                <a:buChar char="•"/>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ID">
                <a:sym typeface="Segoe UI Light" panose="020B0502040204020203" pitchFamily="34" charset="0"/>
              </a:endParaRPr>
            </a:p>
          </p:txBody>
        </p:sp>
      </p:grpSp>
      <p:pic>
        <p:nvPicPr>
          <p:cNvPr id="15370" name="Graphic 15369">
            <a:extLst>
              <a:ext uri="{FF2B5EF4-FFF2-40B4-BE49-F238E27FC236}">
                <a16:creationId xmlns:a16="http://schemas.microsoft.com/office/drawing/2014/main" id="{AE757564-5744-4117-B91C-614FFEA265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15628" y="4084951"/>
            <a:ext cx="266326" cy="166452"/>
          </a:xfrm>
          <a:prstGeom prst="rect">
            <a:avLst/>
          </a:prstGeom>
        </p:spPr>
      </p:pic>
      <p:pic>
        <p:nvPicPr>
          <p:cNvPr id="15371" name="Graphic 15370">
            <a:extLst>
              <a:ext uri="{FF2B5EF4-FFF2-40B4-BE49-F238E27FC236}">
                <a16:creationId xmlns:a16="http://schemas.microsoft.com/office/drawing/2014/main" id="{579D15AD-E9F3-4D6A-A46B-B6316C95D61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10047" y="4051660"/>
            <a:ext cx="266326" cy="233034"/>
          </a:xfrm>
          <a:prstGeom prst="rect">
            <a:avLst/>
          </a:prstGeom>
        </p:spPr>
      </p:pic>
      <p:pic>
        <p:nvPicPr>
          <p:cNvPr id="15372" name="Graphic 15371">
            <a:extLst>
              <a:ext uri="{FF2B5EF4-FFF2-40B4-BE49-F238E27FC236}">
                <a16:creationId xmlns:a16="http://schemas.microsoft.com/office/drawing/2014/main" id="{F4EE16B2-03C8-4F5E-B648-230D14831CD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56674" y="4070113"/>
            <a:ext cx="266326" cy="188646"/>
          </a:xfrm>
          <a:prstGeom prst="rect">
            <a:avLst/>
          </a:prstGeom>
        </p:spPr>
      </p:pic>
    </p:spTree>
    <p:extLst>
      <p:ext uri="{BB962C8B-B14F-4D97-AF65-F5344CB8AC3E}">
        <p14:creationId xmlns:p14="http://schemas.microsoft.com/office/powerpoint/2010/main" val="84632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extLst>
              <p:ext uri="{D42A27DB-BD31-4B8C-83A1-F6EECF244321}">
                <p14:modId xmlns:p14="http://schemas.microsoft.com/office/powerpoint/2010/main" val="2445390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80" name="Rectangle 279">
            <a:extLst>
              <a:ext uri="{FF2B5EF4-FFF2-40B4-BE49-F238E27FC236}">
                <a16:creationId xmlns:a16="http://schemas.microsoft.com/office/drawing/2014/main" id="{4B8421F8-A276-49A7-AE55-DD174CBBD34A}"/>
              </a:ext>
            </a:extLst>
          </p:cNvPr>
          <p:cNvSpPr/>
          <p:nvPr/>
        </p:nvSpPr>
        <p:spPr>
          <a:xfrm flipH="1">
            <a:off x="6162888" y="3429000"/>
            <a:ext cx="3014556" cy="3429000"/>
          </a:xfrm>
          <a:prstGeom prst="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pic>
        <p:nvPicPr>
          <p:cNvPr id="311" name="Picture 310" descr="A close up of a window&#10;&#10;Description automatically generated">
            <a:extLst>
              <a:ext uri="{FF2B5EF4-FFF2-40B4-BE49-F238E27FC236}">
                <a16:creationId xmlns:a16="http://schemas.microsoft.com/office/drawing/2014/main" id="{5F55CF7E-8970-4D54-8FC0-2555708858EF}"/>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l="27339" t="29696" r="27001" b="4481"/>
          <a:stretch>
            <a:fillRect/>
          </a:stretch>
        </p:blipFill>
        <p:spPr>
          <a:xfrm>
            <a:off x="6597481" y="3741215"/>
            <a:ext cx="1989298" cy="1433859"/>
          </a:xfrm>
          <a:custGeom>
            <a:avLst/>
            <a:gdLst>
              <a:gd name="connsiteX0" fmla="*/ 142239 w 1989298"/>
              <a:gd name="connsiteY0" fmla="*/ 0 h 1433859"/>
              <a:gd name="connsiteX1" fmla="*/ 1847059 w 1989298"/>
              <a:gd name="connsiteY1" fmla="*/ 0 h 1433859"/>
              <a:gd name="connsiteX2" fmla="*/ 1989298 w 1989298"/>
              <a:gd name="connsiteY2" fmla="*/ 142239 h 1433859"/>
              <a:gd name="connsiteX3" fmla="*/ 1989298 w 1989298"/>
              <a:gd name="connsiteY3" fmla="*/ 1291620 h 1433859"/>
              <a:gd name="connsiteX4" fmla="*/ 1847059 w 1989298"/>
              <a:gd name="connsiteY4" fmla="*/ 1433859 h 1433859"/>
              <a:gd name="connsiteX5" fmla="*/ 142239 w 1989298"/>
              <a:gd name="connsiteY5" fmla="*/ 1433859 h 1433859"/>
              <a:gd name="connsiteX6" fmla="*/ 0 w 1989298"/>
              <a:gd name="connsiteY6" fmla="*/ 1291620 h 1433859"/>
              <a:gd name="connsiteX7" fmla="*/ 0 w 1989298"/>
              <a:gd name="connsiteY7" fmla="*/ 142239 h 1433859"/>
              <a:gd name="connsiteX8" fmla="*/ 142239 w 1989298"/>
              <a:gd name="connsiteY8" fmla="*/ 0 h 143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9298" h="1433859">
                <a:moveTo>
                  <a:pt x="142239" y="0"/>
                </a:moveTo>
                <a:lnTo>
                  <a:pt x="1847059" y="0"/>
                </a:lnTo>
                <a:cubicBezTo>
                  <a:pt x="1925615" y="0"/>
                  <a:pt x="1989298" y="63683"/>
                  <a:pt x="1989298" y="142239"/>
                </a:cubicBezTo>
                <a:lnTo>
                  <a:pt x="1989298" y="1291620"/>
                </a:lnTo>
                <a:cubicBezTo>
                  <a:pt x="1989298" y="1370176"/>
                  <a:pt x="1925615" y="1433859"/>
                  <a:pt x="1847059" y="1433859"/>
                </a:cubicBezTo>
                <a:lnTo>
                  <a:pt x="142239" y="1433859"/>
                </a:lnTo>
                <a:cubicBezTo>
                  <a:pt x="63683" y="1433859"/>
                  <a:pt x="0" y="1370176"/>
                  <a:pt x="0" y="1291620"/>
                </a:cubicBezTo>
                <a:lnTo>
                  <a:pt x="0" y="142239"/>
                </a:lnTo>
                <a:cubicBezTo>
                  <a:pt x="0" y="63683"/>
                  <a:pt x="63683" y="0"/>
                  <a:pt x="142239" y="0"/>
                </a:cubicBezTo>
                <a:close/>
              </a:path>
            </a:pathLst>
          </a:custGeom>
        </p:spPr>
      </p:pic>
      <p:sp>
        <p:nvSpPr>
          <p:cNvPr id="171" name="Rectangle 170">
            <a:extLst>
              <a:ext uri="{FF2B5EF4-FFF2-40B4-BE49-F238E27FC236}">
                <a16:creationId xmlns:a16="http://schemas.microsoft.com/office/drawing/2014/main" id="{7D9791BA-D701-42EB-BEC4-0671F9355149}"/>
              </a:ext>
            </a:extLst>
          </p:cNvPr>
          <p:cNvSpPr/>
          <p:nvPr/>
        </p:nvSpPr>
        <p:spPr>
          <a:xfrm flipH="1">
            <a:off x="9177444" y="3429000"/>
            <a:ext cx="3014556" cy="3429000"/>
          </a:xfrm>
          <a:prstGeom prst="rect">
            <a:avLst/>
          </a:prstGeom>
          <a:gradFill flip="none" rotWithShape="1">
            <a:gsLst>
              <a:gs pos="0">
                <a:schemeClr val="bg1">
                  <a:lumMod val="95000"/>
                </a:schemeClr>
              </a:gs>
              <a:gs pos="100000">
                <a:schemeClr val="bg1">
                  <a:lumMod val="95000"/>
                </a:schemeClr>
              </a:gs>
              <a:gs pos="54000">
                <a:schemeClr val="bg1">
                  <a:lumMod val="9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pic>
        <p:nvPicPr>
          <p:cNvPr id="306" name="Picture 305" descr="A room filled with furniture and vase of flowers&#10;&#10;Description automatically generated">
            <a:extLst>
              <a:ext uri="{FF2B5EF4-FFF2-40B4-BE49-F238E27FC236}">
                <a16:creationId xmlns:a16="http://schemas.microsoft.com/office/drawing/2014/main" id="{70C8162A-4086-4174-A013-1A213DFD1DF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21162" t="22053" r="19224" b="1574"/>
          <a:stretch/>
        </p:blipFill>
        <p:spPr>
          <a:xfrm>
            <a:off x="9612037" y="3741215"/>
            <a:ext cx="1989298" cy="1433859"/>
          </a:xfrm>
          <a:custGeom>
            <a:avLst/>
            <a:gdLst>
              <a:gd name="connsiteX0" fmla="*/ 142239 w 1989298"/>
              <a:gd name="connsiteY0" fmla="*/ 0 h 1433859"/>
              <a:gd name="connsiteX1" fmla="*/ 1847059 w 1989298"/>
              <a:gd name="connsiteY1" fmla="*/ 0 h 1433859"/>
              <a:gd name="connsiteX2" fmla="*/ 1989298 w 1989298"/>
              <a:gd name="connsiteY2" fmla="*/ 142239 h 1433859"/>
              <a:gd name="connsiteX3" fmla="*/ 1989298 w 1989298"/>
              <a:gd name="connsiteY3" fmla="*/ 1291620 h 1433859"/>
              <a:gd name="connsiteX4" fmla="*/ 1847059 w 1989298"/>
              <a:gd name="connsiteY4" fmla="*/ 1433859 h 1433859"/>
              <a:gd name="connsiteX5" fmla="*/ 142239 w 1989298"/>
              <a:gd name="connsiteY5" fmla="*/ 1433859 h 1433859"/>
              <a:gd name="connsiteX6" fmla="*/ 0 w 1989298"/>
              <a:gd name="connsiteY6" fmla="*/ 1291620 h 1433859"/>
              <a:gd name="connsiteX7" fmla="*/ 0 w 1989298"/>
              <a:gd name="connsiteY7" fmla="*/ 142239 h 1433859"/>
              <a:gd name="connsiteX8" fmla="*/ 142239 w 1989298"/>
              <a:gd name="connsiteY8" fmla="*/ 0 h 143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9298" h="1433859">
                <a:moveTo>
                  <a:pt x="142239" y="0"/>
                </a:moveTo>
                <a:lnTo>
                  <a:pt x="1847059" y="0"/>
                </a:lnTo>
                <a:cubicBezTo>
                  <a:pt x="1925615" y="0"/>
                  <a:pt x="1989298" y="63683"/>
                  <a:pt x="1989298" y="142239"/>
                </a:cubicBezTo>
                <a:lnTo>
                  <a:pt x="1989298" y="1291620"/>
                </a:lnTo>
                <a:cubicBezTo>
                  <a:pt x="1989298" y="1370176"/>
                  <a:pt x="1925615" y="1433859"/>
                  <a:pt x="1847059" y="1433859"/>
                </a:cubicBezTo>
                <a:lnTo>
                  <a:pt x="142239" y="1433859"/>
                </a:lnTo>
                <a:cubicBezTo>
                  <a:pt x="63683" y="1433859"/>
                  <a:pt x="0" y="1370176"/>
                  <a:pt x="0" y="1291620"/>
                </a:cubicBezTo>
                <a:lnTo>
                  <a:pt x="0" y="142239"/>
                </a:lnTo>
                <a:cubicBezTo>
                  <a:pt x="0" y="63683"/>
                  <a:pt x="63683" y="0"/>
                  <a:pt x="142239" y="0"/>
                </a:cubicBezTo>
                <a:close/>
              </a:path>
            </a:pathLst>
          </a:custGeom>
        </p:spPr>
      </p:pic>
      <p:sp>
        <p:nvSpPr>
          <p:cNvPr id="170" name="Rectangle 169">
            <a:extLst>
              <a:ext uri="{FF2B5EF4-FFF2-40B4-BE49-F238E27FC236}">
                <a16:creationId xmlns:a16="http://schemas.microsoft.com/office/drawing/2014/main" id="{CFEE72A6-982A-4163-AF73-94799529FB28}"/>
              </a:ext>
            </a:extLst>
          </p:cNvPr>
          <p:cNvSpPr/>
          <p:nvPr/>
        </p:nvSpPr>
        <p:spPr>
          <a:xfrm flipH="1">
            <a:off x="6162888" y="0"/>
            <a:ext cx="3014556" cy="3429000"/>
          </a:xfrm>
          <a:prstGeom prst="rect">
            <a:avLst/>
          </a:prstGeom>
          <a:gradFill flip="none" rotWithShape="1">
            <a:gsLst>
              <a:gs pos="0">
                <a:schemeClr val="bg1">
                  <a:lumMod val="95000"/>
                </a:schemeClr>
              </a:gs>
              <a:gs pos="100000">
                <a:schemeClr val="bg1">
                  <a:lumMod val="95000"/>
                </a:schemeClr>
              </a:gs>
              <a:gs pos="54000">
                <a:schemeClr val="bg1">
                  <a:lumMod val="9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pic>
        <p:nvPicPr>
          <p:cNvPr id="303" name="Picture 302" descr="A living room filled with furniture and a table&#10;&#10;Description automatically generated">
            <a:extLst>
              <a:ext uri="{FF2B5EF4-FFF2-40B4-BE49-F238E27FC236}">
                <a16:creationId xmlns:a16="http://schemas.microsoft.com/office/drawing/2014/main" id="{A96B7B6E-CE25-47BB-AC17-F1B83F7E0818}"/>
              </a:ext>
            </a:extLst>
          </p:cNvPr>
          <p:cNvPicPr>
            <a:picLocks noChangeAspect="1"/>
          </p:cNvPicPr>
          <p:nvPr/>
        </p:nvPicPr>
        <p:blipFill>
          <a:blip r:embed="rId9" cstate="print">
            <a:extLst>
              <a:ext uri="{28A0092B-C50C-407E-A947-70E740481C1C}">
                <a14:useLocalDpi xmlns:a14="http://schemas.microsoft.com/office/drawing/2010/main"/>
              </a:ext>
            </a:extLst>
          </a:blip>
          <a:srcRect l="20088" t="13161" r="9603" b="8682"/>
          <a:stretch>
            <a:fillRect/>
          </a:stretch>
        </p:blipFill>
        <p:spPr>
          <a:xfrm>
            <a:off x="6597481" y="321659"/>
            <a:ext cx="1989298" cy="1433859"/>
          </a:xfrm>
          <a:custGeom>
            <a:avLst/>
            <a:gdLst>
              <a:gd name="connsiteX0" fmla="*/ 142239 w 1989298"/>
              <a:gd name="connsiteY0" fmla="*/ 0 h 1433859"/>
              <a:gd name="connsiteX1" fmla="*/ 1847059 w 1989298"/>
              <a:gd name="connsiteY1" fmla="*/ 0 h 1433859"/>
              <a:gd name="connsiteX2" fmla="*/ 1989298 w 1989298"/>
              <a:gd name="connsiteY2" fmla="*/ 142239 h 1433859"/>
              <a:gd name="connsiteX3" fmla="*/ 1989298 w 1989298"/>
              <a:gd name="connsiteY3" fmla="*/ 1291620 h 1433859"/>
              <a:gd name="connsiteX4" fmla="*/ 1847059 w 1989298"/>
              <a:gd name="connsiteY4" fmla="*/ 1433859 h 1433859"/>
              <a:gd name="connsiteX5" fmla="*/ 142239 w 1989298"/>
              <a:gd name="connsiteY5" fmla="*/ 1433859 h 1433859"/>
              <a:gd name="connsiteX6" fmla="*/ 0 w 1989298"/>
              <a:gd name="connsiteY6" fmla="*/ 1291620 h 1433859"/>
              <a:gd name="connsiteX7" fmla="*/ 0 w 1989298"/>
              <a:gd name="connsiteY7" fmla="*/ 142239 h 1433859"/>
              <a:gd name="connsiteX8" fmla="*/ 142239 w 1989298"/>
              <a:gd name="connsiteY8" fmla="*/ 0 h 143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9298" h="1433859">
                <a:moveTo>
                  <a:pt x="142239" y="0"/>
                </a:moveTo>
                <a:lnTo>
                  <a:pt x="1847059" y="0"/>
                </a:lnTo>
                <a:cubicBezTo>
                  <a:pt x="1925615" y="0"/>
                  <a:pt x="1989298" y="63683"/>
                  <a:pt x="1989298" y="142239"/>
                </a:cubicBezTo>
                <a:lnTo>
                  <a:pt x="1989298" y="1291620"/>
                </a:lnTo>
                <a:cubicBezTo>
                  <a:pt x="1989298" y="1370176"/>
                  <a:pt x="1925615" y="1433859"/>
                  <a:pt x="1847059" y="1433859"/>
                </a:cubicBezTo>
                <a:lnTo>
                  <a:pt x="142239" y="1433859"/>
                </a:lnTo>
                <a:cubicBezTo>
                  <a:pt x="63683" y="1433859"/>
                  <a:pt x="0" y="1370176"/>
                  <a:pt x="0" y="1291620"/>
                </a:cubicBezTo>
                <a:lnTo>
                  <a:pt x="0" y="142239"/>
                </a:lnTo>
                <a:cubicBezTo>
                  <a:pt x="0" y="63683"/>
                  <a:pt x="63683" y="0"/>
                  <a:pt x="142239" y="0"/>
                </a:cubicBezTo>
                <a:close/>
              </a:path>
            </a:pathLst>
          </a:custGeom>
        </p:spPr>
      </p:pic>
      <p:sp>
        <p:nvSpPr>
          <p:cNvPr id="135" name="Rectangle 134">
            <a:extLst>
              <a:ext uri="{FF2B5EF4-FFF2-40B4-BE49-F238E27FC236}">
                <a16:creationId xmlns:a16="http://schemas.microsoft.com/office/drawing/2014/main" id="{5F01C26C-7D8B-4772-9CDE-D15EFA30AB60}"/>
              </a:ext>
            </a:extLst>
          </p:cNvPr>
          <p:cNvSpPr/>
          <p:nvPr/>
        </p:nvSpPr>
        <p:spPr>
          <a:xfrm flipH="1">
            <a:off x="3148332" y="3429000"/>
            <a:ext cx="3014556" cy="3429000"/>
          </a:xfrm>
          <a:prstGeom prst="rect">
            <a:avLst/>
          </a:prstGeom>
          <a:gradFill flip="none" rotWithShape="1">
            <a:gsLst>
              <a:gs pos="0">
                <a:schemeClr val="bg1">
                  <a:lumMod val="95000"/>
                </a:schemeClr>
              </a:gs>
              <a:gs pos="100000">
                <a:schemeClr val="bg1">
                  <a:lumMod val="95000"/>
                </a:schemeClr>
              </a:gs>
              <a:gs pos="54000">
                <a:schemeClr val="bg1">
                  <a:lumMod val="9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pic>
        <p:nvPicPr>
          <p:cNvPr id="299" name="Picture 298" descr="A large bed sitting next to a window&#10;&#10;Description automatically generated">
            <a:extLst>
              <a:ext uri="{FF2B5EF4-FFF2-40B4-BE49-F238E27FC236}">
                <a16:creationId xmlns:a16="http://schemas.microsoft.com/office/drawing/2014/main" id="{90F9F943-DEA1-4C95-BA4F-38C6FDE64843}"/>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7255" t="8113" r="8979" b="1420"/>
          <a:stretch/>
        </p:blipFill>
        <p:spPr>
          <a:xfrm>
            <a:off x="3582925" y="3741215"/>
            <a:ext cx="1989298" cy="1433859"/>
          </a:xfrm>
          <a:custGeom>
            <a:avLst/>
            <a:gdLst>
              <a:gd name="connsiteX0" fmla="*/ 142239 w 1989298"/>
              <a:gd name="connsiteY0" fmla="*/ 0 h 1433859"/>
              <a:gd name="connsiteX1" fmla="*/ 1847059 w 1989298"/>
              <a:gd name="connsiteY1" fmla="*/ 0 h 1433859"/>
              <a:gd name="connsiteX2" fmla="*/ 1989298 w 1989298"/>
              <a:gd name="connsiteY2" fmla="*/ 142239 h 1433859"/>
              <a:gd name="connsiteX3" fmla="*/ 1989298 w 1989298"/>
              <a:gd name="connsiteY3" fmla="*/ 1291620 h 1433859"/>
              <a:gd name="connsiteX4" fmla="*/ 1847059 w 1989298"/>
              <a:gd name="connsiteY4" fmla="*/ 1433859 h 1433859"/>
              <a:gd name="connsiteX5" fmla="*/ 142239 w 1989298"/>
              <a:gd name="connsiteY5" fmla="*/ 1433859 h 1433859"/>
              <a:gd name="connsiteX6" fmla="*/ 0 w 1989298"/>
              <a:gd name="connsiteY6" fmla="*/ 1291620 h 1433859"/>
              <a:gd name="connsiteX7" fmla="*/ 0 w 1989298"/>
              <a:gd name="connsiteY7" fmla="*/ 142239 h 1433859"/>
              <a:gd name="connsiteX8" fmla="*/ 142239 w 1989298"/>
              <a:gd name="connsiteY8" fmla="*/ 0 h 143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9298" h="1433859">
                <a:moveTo>
                  <a:pt x="142239" y="0"/>
                </a:moveTo>
                <a:lnTo>
                  <a:pt x="1847059" y="0"/>
                </a:lnTo>
                <a:cubicBezTo>
                  <a:pt x="1925615" y="0"/>
                  <a:pt x="1989298" y="63683"/>
                  <a:pt x="1989298" y="142239"/>
                </a:cubicBezTo>
                <a:lnTo>
                  <a:pt x="1989298" y="1291620"/>
                </a:lnTo>
                <a:cubicBezTo>
                  <a:pt x="1989298" y="1370176"/>
                  <a:pt x="1925615" y="1433859"/>
                  <a:pt x="1847059" y="1433859"/>
                </a:cubicBezTo>
                <a:lnTo>
                  <a:pt x="142239" y="1433859"/>
                </a:lnTo>
                <a:cubicBezTo>
                  <a:pt x="63683" y="1433859"/>
                  <a:pt x="0" y="1370176"/>
                  <a:pt x="0" y="1291620"/>
                </a:cubicBezTo>
                <a:lnTo>
                  <a:pt x="0" y="142239"/>
                </a:lnTo>
                <a:cubicBezTo>
                  <a:pt x="0" y="63683"/>
                  <a:pt x="63683" y="0"/>
                  <a:pt x="142239" y="0"/>
                </a:cubicBezTo>
                <a:close/>
              </a:path>
            </a:pathLst>
          </a:custGeom>
        </p:spPr>
      </p:pic>
      <p:sp>
        <p:nvSpPr>
          <p:cNvPr id="279" name="Rectangle 278">
            <a:extLst>
              <a:ext uri="{FF2B5EF4-FFF2-40B4-BE49-F238E27FC236}">
                <a16:creationId xmlns:a16="http://schemas.microsoft.com/office/drawing/2014/main" id="{0AD0E84A-0D0B-4732-B2FF-0A00FA86221F}"/>
              </a:ext>
            </a:extLst>
          </p:cNvPr>
          <p:cNvSpPr/>
          <p:nvPr/>
        </p:nvSpPr>
        <p:spPr>
          <a:xfrm flipH="1">
            <a:off x="9177444" y="0"/>
            <a:ext cx="3014556" cy="3429000"/>
          </a:xfrm>
          <a:prstGeom prst="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pic>
        <p:nvPicPr>
          <p:cNvPr id="296" name="Picture 295" descr="A desk with a computer on a table&#10;&#10;Description automatically generated">
            <a:extLst>
              <a:ext uri="{FF2B5EF4-FFF2-40B4-BE49-F238E27FC236}">
                <a16:creationId xmlns:a16="http://schemas.microsoft.com/office/drawing/2014/main" id="{E25C4F90-1AFC-48DC-BEF7-BB1FC4474645}"/>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l="2805" t="14783" r="19676" b="1406"/>
          <a:stretch/>
        </p:blipFill>
        <p:spPr>
          <a:xfrm>
            <a:off x="9612037" y="321660"/>
            <a:ext cx="1989298" cy="1433859"/>
          </a:xfrm>
          <a:custGeom>
            <a:avLst/>
            <a:gdLst>
              <a:gd name="connsiteX0" fmla="*/ 142239 w 1989298"/>
              <a:gd name="connsiteY0" fmla="*/ 0 h 1433859"/>
              <a:gd name="connsiteX1" fmla="*/ 1847059 w 1989298"/>
              <a:gd name="connsiteY1" fmla="*/ 0 h 1433859"/>
              <a:gd name="connsiteX2" fmla="*/ 1989298 w 1989298"/>
              <a:gd name="connsiteY2" fmla="*/ 142239 h 1433859"/>
              <a:gd name="connsiteX3" fmla="*/ 1989298 w 1989298"/>
              <a:gd name="connsiteY3" fmla="*/ 1291620 h 1433859"/>
              <a:gd name="connsiteX4" fmla="*/ 1847059 w 1989298"/>
              <a:gd name="connsiteY4" fmla="*/ 1433859 h 1433859"/>
              <a:gd name="connsiteX5" fmla="*/ 142239 w 1989298"/>
              <a:gd name="connsiteY5" fmla="*/ 1433859 h 1433859"/>
              <a:gd name="connsiteX6" fmla="*/ 0 w 1989298"/>
              <a:gd name="connsiteY6" fmla="*/ 1291620 h 1433859"/>
              <a:gd name="connsiteX7" fmla="*/ 0 w 1989298"/>
              <a:gd name="connsiteY7" fmla="*/ 142239 h 1433859"/>
              <a:gd name="connsiteX8" fmla="*/ 142239 w 1989298"/>
              <a:gd name="connsiteY8" fmla="*/ 0 h 143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9298" h="1433859">
                <a:moveTo>
                  <a:pt x="142239" y="0"/>
                </a:moveTo>
                <a:lnTo>
                  <a:pt x="1847059" y="0"/>
                </a:lnTo>
                <a:cubicBezTo>
                  <a:pt x="1925615" y="0"/>
                  <a:pt x="1989298" y="63683"/>
                  <a:pt x="1989298" y="142239"/>
                </a:cubicBezTo>
                <a:lnTo>
                  <a:pt x="1989298" y="1291620"/>
                </a:lnTo>
                <a:cubicBezTo>
                  <a:pt x="1989298" y="1370176"/>
                  <a:pt x="1925615" y="1433859"/>
                  <a:pt x="1847059" y="1433859"/>
                </a:cubicBezTo>
                <a:lnTo>
                  <a:pt x="142239" y="1433859"/>
                </a:lnTo>
                <a:cubicBezTo>
                  <a:pt x="63683" y="1433859"/>
                  <a:pt x="0" y="1370176"/>
                  <a:pt x="0" y="1291620"/>
                </a:cubicBezTo>
                <a:lnTo>
                  <a:pt x="0" y="142239"/>
                </a:lnTo>
                <a:cubicBezTo>
                  <a:pt x="0" y="63683"/>
                  <a:pt x="63683" y="0"/>
                  <a:pt x="142239" y="0"/>
                </a:cubicBezTo>
                <a:close/>
              </a:path>
            </a:pathLst>
          </a:custGeom>
        </p:spPr>
      </p:pic>
      <p:sp>
        <p:nvSpPr>
          <p:cNvPr id="278" name="Rectangle 277">
            <a:extLst>
              <a:ext uri="{FF2B5EF4-FFF2-40B4-BE49-F238E27FC236}">
                <a16:creationId xmlns:a16="http://schemas.microsoft.com/office/drawing/2014/main" id="{AF10299C-5F34-46A3-B2E3-CA3FF1DD95B8}"/>
              </a:ext>
            </a:extLst>
          </p:cNvPr>
          <p:cNvSpPr/>
          <p:nvPr/>
        </p:nvSpPr>
        <p:spPr>
          <a:xfrm flipH="1">
            <a:off x="3148332" y="0"/>
            <a:ext cx="3014556" cy="3429000"/>
          </a:xfrm>
          <a:prstGeom prst="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pic>
        <p:nvPicPr>
          <p:cNvPr id="287" name="Picture 286" descr="A living room filled with furniture and a fireplace&#10;&#10;Description automatically generated">
            <a:extLst>
              <a:ext uri="{FF2B5EF4-FFF2-40B4-BE49-F238E27FC236}">
                <a16:creationId xmlns:a16="http://schemas.microsoft.com/office/drawing/2014/main" id="{79AF96B5-CC9D-497B-A051-09242A8AB7EE}"/>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17965" t="22198" r="23383" b="14458"/>
          <a:stretch/>
        </p:blipFill>
        <p:spPr>
          <a:xfrm>
            <a:off x="3582925" y="321660"/>
            <a:ext cx="1989298" cy="1433859"/>
          </a:xfrm>
          <a:custGeom>
            <a:avLst/>
            <a:gdLst>
              <a:gd name="connsiteX0" fmla="*/ 142239 w 1989298"/>
              <a:gd name="connsiteY0" fmla="*/ 0 h 1433859"/>
              <a:gd name="connsiteX1" fmla="*/ 1847059 w 1989298"/>
              <a:gd name="connsiteY1" fmla="*/ 0 h 1433859"/>
              <a:gd name="connsiteX2" fmla="*/ 1989298 w 1989298"/>
              <a:gd name="connsiteY2" fmla="*/ 142239 h 1433859"/>
              <a:gd name="connsiteX3" fmla="*/ 1989298 w 1989298"/>
              <a:gd name="connsiteY3" fmla="*/ 1291620 h 1433859"/>
              <a:gd name="connsiteX4" fmla="*/ 1847059 w 1989298"/>
              <a:gd name="connsiteY4" fmla="*/ 1433859 h 1433859"/>
              <a:gd name="connsiteX5" fmla="*/ 142239 w 1989298"/>
              <a:gd name="connsiteY5" fmla="*/ 1433859 h 1433859"/>
              <a:gd name="connsiteX6" fmla="*/ 0 w 1989298"/>
              <a:gd name="connsiteY6" fmla="*/ 1291620 h 1433859"/>
              <a:gd name="connsiteX7" fmla="*/ 0 w 1989298"/>
              <a:gd name="connsiteY7" fmla="*/ 142239 h 1433859"/>
              <a:gd name="connsiteX8" fmla="*/ 142239 w 1989298"/>
              <a:gd name="connsiteY8" fmla="*/ 0 h 143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9298" h="1433859">
                <a:moveTo>
                  <a:pt x="142239" y="0"/>
                </a:moveTo>
                <a:lnTo>
                  <a:pt x="1847059" y="0"/>
                </a:lnTo>
                <a:cubicBezTo>
                  <a:pt x="1925615" y="0"/>
                  <a:pt x="1989298" y="63683"/>
                  <a:pt x="1989298" y="142239"/>
                </a:cubicBezTo>
                <a:lnTo>
                  <a:pt x="1989298" y="1291620"/>
                </a:lnTo>
                <a:cubicBezTo>
                  <a:pt x="1989298" y="1370176"/>
                  <a:pt x="1925615" y="1433859"/>
                  <a:pt x="1847059" y="1433859"/>
                </a:cubicBezTo>
                <a:lnTo>
                  <a:pt x="142239" y="1433859"/>
                </a:lnTo>
                <a:cubicBezTo>
                  <a:pt x="63683" y="1433859"/>
                  <a:pt x="0" y="1370176"/>
                  <a:pt x="0" y="1291620"/>
                </a:cubicBezTo>
                <a:lnTo>
                  <a:pt x="0" y="142239"/>
                </a:lnTo>
                <a:cubicBezTo>
                  <a:pt x="0" y="63683"/>
                  <a:pt x="63683" y="0"/>
                  <a:pt x="142239" y="0"/>
                </a:cubicBezTo>
                <a:close/>
              </a:path>
            </a:pathLst>
          </a:custGeom>
        </p:spPr>
      </p:pic>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Product List</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04</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sp>
        <p:nvSpPr>
          <p:cNvPr id="163" name="TextBox 162">
            <a:extLst>
              <a:ext uri="{FF2B5EF4-FFF2-40B4-BE49-F238E27FC236}">
                <a16:creationId xmlns:a16="http://schemas.microsoft.com/office/drawing/2014/main" id="{B5CA15BA-E2B8-4D63-862A-FAD7F4B87816}"/>
              </a:ext>
            </a:extLst>
          </p:cNvPr>
          <p:cNvSpPr txBox="1"/>
          <p:nvPr/>
        </p:nvSpPr>
        <p:spPr>
          <a:xfrm>
            <a:off x="3582925" y="1902108"/>
            <a:ext cx="2145371" cy="215444"/>
          </a:xfrm>
          <a:prstGeom prst="rect">
            <a:avLst/>
          </a:prstGeom>
          <a:noFill/>
        </p:spPr>
        <p:txBody>
          <a:bodyPr wrap="square" lIns="0" tIns="0" rIns="0" bIns="0" rtlCol="0">
            <a:spAutoFit/>
          </a:bodyPr>
          <a:lstStyle/>
          <a:p>
            <a:pPr>
              <a:spcAft>
                <a:spcPts val="600"/>
              </a:spcAft>
            </a:pPr>
            <a:r>
              <a:rPr lang="en-US" sz="1400" dirty="0"/>
              <a:t>Lorem ipsum dolor sit </a:t>
            </a:r>
            <a:r>
              <a:rPr lang="en-US" sz="1400" dirty="0" err="1"/>
              <a:t>amet</a:t>
            </a:r>
            <a:r>
              <a:rPr lang="en-US" sz="1400" dirty="0"/>
              <a:t>. </a:t>
            </a:r>
          </a:p>
        </p:txBody>
      </p:sp>
      <p:grpSp>
        <p:nvGrpSpPr>
          <p:cNvPr id="178" name="Group 177">
            <a:extLst>
              <a:ext uri="{FF2B5EF4-FFF2-40B4-BE49-F238E27FC236}">
                <a16:creationId xmlns:a16="http://schemas.microsoft.com/office/drawing/2014/main" id="{EF81ED17-D6F6-450B-A2E6-F159687266CD}"/>
              </a:ext>
            </a:extLst>
          </p:cNvPr>
          <p:cNvGrpSpPr/>
          <p:nvPr/>
        </p:nvGrpSpPr>
        <p:grpSpPr>
          <a:xfrm>
            <a:off x="3582925" y="2374144"/>
            <a:ext cx="2145371" cy="153888"/>
            <a:chOff x="3582924" y="2451084"/>
            <a:chExt cx="2145371" cy="153888"/>
          </a:xfrm>
        </p:grpSpPr>
        <p:sp>
          <p:nvSpPr>
            <p:cNvPr id="165" name="TextBox 164">
              <a:extLst>
                <a:ext uri="{FF2B5EF4-FFF2-40B4-BE49-F238E27FC236}">
                  <a16:creationId xmlns:a16="http://schemas.microsoft.com/office/drawing/2014/main" id="{BC8B2C89-3CF0-42B3-8B10-732391561453}"/>
                </a:ext>
              </a:extLst>
            </p:cNvPr>
            <p:cNvSpPr txBox="1"/>
            <p:nvPr/>
          </p:nvSpPr>
          <p:spPr>
            <a:xfrm>
              <a:off x="3582924" y="2451084"/>
              <a:ext cx="741426" cy="153888"/>
            </a:xfrm>
            <a:prstGeom prst="rect">
              <a:avLst/>
            </a:prstGeom>
            <a:noFill/>
          </p:spPr>
          <p:txBody>
            <a:bodyPr wrap="square" lIns="0" tIns="0" rIns="0" bIns="0" rtlCol="0" anchor="t">
              <a:spAutoFit/>
            </a:bodyPr>
            <a:lstStyle>
              <a:defPPr>
                <a:defRPr lang="en-US"/>
              </a:defPPr>
              <a:lvl1pPr>
                <a:spcAft>
                  <a:spcPts val="600"/>
                </a:spcAft>
                <a:defRPr sz="1200" b="1">
                  <a:solidFill>
                    <a:schemeClr val="bg1"/>
                  </a:solidFill>
                  <a:latin typeface="+mj-lt"/>
                </a:defRPr>
              </a:lvl1pPr>
            </a:lstStyle>
            <a:p>
              <a:r>
                <a:rPr lang="en-US" sz="1000" dirty="0">
                  <a:solidFill>
                    <a:srgbClr val="174A90"/>
                  </a:solidFill>
                </a:rPr>
                <a:t>Size :</a:t>
              </a:r>
            </a:p>
          </p:txBody>
        </p:sp>
        <p:sp>
          <p:nvSpPr>
            <p:cNvPr id="172" name="TextBox 171">
              <a:extLst>
                <a:ext uri="{FF2B5EF4-FFF2-40B4-BE49-F238E27FC236}">
                  <a16:creationId xmlns:a16="http://schemas.microsoft.com/office/drawing/2014/main" id="{A5B465F0-9DA8-4426-90B2-1F6226690C3D}"/>
                </a:ext>
              </a:extLst>
            </p:cNvPr>
            <p:cNvSpPr txBox="1"/>
            <p:nvPr/>
          </p:nvSpPr>
          <p:spPr>
            <a:xfrm>
              <a:off x="4405313" y="2451084"/>
              <a:ext cx="1322982" cy="153888"/>
            </a:xfrm>
            <a:prstGeom prst="rect">
              <a:avLst/>
            </a:prstGeom>
            <a:noFill/>
          </p:spPr>
          <p:txBody>
            <a:bodyPr wrap="square" lIns="0" tIns="0" rIns="0" bIns="0" rtlCol="0" anchor="t">
              <a:spAutoFit/>
            </a:bodyPr>
            <a:lstStyle>
              <a:defPPr>
                <a:defRPr lang="en-US"/>
              </a:defPPr>
              <a:lvl1pPr>
                <a:spcAft>
                  <a:spcPts val="600"/>
                </a:spcAft>
                <a:defRPr sz="1000"/>
              </a:lvl1pPr>
            </a:lstStyle>
            <a:p>
              <a:r>
                <a:rPr lang="en-US" dirty="0"/>
                <a:t>XXL</a:t>
              </a:r>
            </a:p>
          </p:txBody>
        </p:sp>
      </p:grpSp>
      <p:grpSp>
        <p:nvGrpSpPr>
          <p:cNvPr id="177" name="Group 176">
            <a:extLst>
              <a:ext uri="{FF2B5EF4-FFF2-40B4-BE49-F238E27FC236}">
                <a16:creationId xmlns:a16="http://schemas.microsoft.com/office/drawing/2014/main" id="{607D0442-F6A8-4AF7-BC2B-06260359F4AA}"/>
              </a:ext>
            </a:extLst>
          </p:cNvPr>
          <p:cNvGrpSpPr/>
          <p:nvPr/>
        </p:nvGrpSpPr>
        <p:grpSpPr>
          <a:xfrm>
            <a:off x="3582925" y="2673244"/>
            <a:ext cx="2145371" cy="153888"/>
            <a:chOff x="3582924" y="2668952"/>
            <a:chExt cx="2145371" cy="153888"/>
          </a:xfrm>
        </p:grpSpPr>
        <p:sp>
          <p:nvSpPr>
            <p:cNvPr id="173" name="TextBox 172">
              <a:extLst>
                <a:ext uri="{FF2B5EF4-FFF2-40B4-BE49-F238E27FC236}">
                  <a16:creationId xmlns:a16="http://schemas.microsoft.com/office/drawing/2014/main" id="{48554C62-386C-41A9-BC29-F08E04DD7B20}"/>
                </a:ext>
              </a:extLst>
            </p:cNvPr>
            <p:cNvSpPr txBox="1"/>
            <p:nvPr/>
          </p:nvSpPr>
          <p:spPr>
            <a:xfrm>
              <a:off x="3582924" y="2668952"/>
              <a:ext cx="741426" cy="153888"/>
            </a:xfrm>
            <a:prstGeom prst="rect">
              <a:avLst/>
            </a:prstGeom>
            <a:noFill/>
          </p:spPr>
          <p:txBody>
            <a:bodyPr wrap="square" lIns="0" tIns="0" rIns="0" bIns="0" rtlCol="0" anchor="t">
              <a:spAutoFit/>
            </a:bodyPr>
            <a:lstStyle>
              <a:defPPr>
                <a:defRPr lang="en-US"/>
              </a:defPPr>
              <a:lvl1pPr>
                <a:spcAft>
                  <a:spcPts val="600"/>
                </a:spcAft>
                <a:defRPr sz="1200" b="1">
                  <a:solidFill>
                    <a:schemeClr val="bg1"/>
                  </a:solidFill>
                  <a:latin typeface="+mj-lt"/>
                </a:defRPr>
              </a:lvl1pPr>
            </a:lstStyle>
            <a:p>
              <a:r>
                <a:rPr lang="en-US" sz="1000" dirty="0">
                  <a:solidFill>
                    <a:srgbClr val="174A90"/>
                  </a:solidFill>
                </a:rPr>
                <a:t>Color :</a:t>
              </a:r>
            </a:p>
          </p:txBody>
        </p:sp>
        <p:sp>
          <p:nvSpPr>
            <p:cNvPr id="174" name="TextBox 173">
              <a:extLst>
                <a:ext uri="{FF2B5EF4-FFF2-40B4-BE49-F238E27FC236}">
                  <a16:creationId xmlns:a16="http://schemas.microsoft.com/office/drawing/2014/main" id="{860685CB-15D0-498B-BB26-193DEF75F0B1}"/>
                </a:ext>
              </a:extLst>
            </p:cNvPr>
            <p:cNvSpPr txBox="1"/>
            <p:nvPr/>
          </p:nvSpPr>
          <p:spPr>
            <a:xfrm>
              <a:off x="4405313" y="2668952"/>
              <a:ext cx="1322982" cy="153888"/>
            </a:xfrm>
            <a:prstGeom prst="rect">
              <a:avLst/>
            </a:prstGeom>
            <a:noFill/>
          </p:spPr>
          <p:txBody>
            <a:bodyPr wrap="square" lIns="0" tIns="0" rIns="0" bIns="0" rtlCol="0" anchor="t">
              <a:spAutoFit/>
            </a:bodyPr>
            <a:lstStyle>
              <a:defPPr>
                <a:defRPr lang="en-US"/>
              </a:defPPr>
              <a:lvl1pPr>
                <a:spcAft>
                  <a:spcPts val="600"/>
                </a:spcAft>
                <a:defRPr sz="1000"/>
              </a:lvl1pPr>
            </a:lstStyle>
            <a:p>
              <a:r>
                <a:rPr lang="en-US" dirty="0"/>
                <a:t>White</a:t>
              </a:r>
            </a:p>
          </p:txBody>
        </p:sp>
      </p:grpSp>
      <p:grpSp>
        <p:nvGrpSpPr>
          <p:cNvPr id="179" name="Group 178">
            <a:extLst>
              <a:ext uri="{FF2B5EF4-FFF2-40B4-BE49-F238E27FC236}">
                <a16:creationId xmlns:a16="http://schemas.microsoft.com/office/drawing/2014/main" id="{20E8F149-1ED6-43BE-A2EE-F8ACD535229B}"/>
              </a:ext>
            </a:extLst>
          </p:cNvPr>
          <p:cNvGrpSpPr/>
          <p:nvPr/>
        </p:nvGrpSpPr>
        <p:grpSpPr>
          <a:xfrm>
            <a:off x="3582925" y="2972343"/>
            <a:ext cx="2145371" cy="153888"/>
            <a:chOff x="3582924" y="2915395"/>
            <a:chExt cx="2145371" cy="153888"/>
          </a:xfrm>
        </p:grpSpPr>
        <p:sp>
          <p:nvSpPr>
            <p:cNvPr id="175" name="TextBox 174">
              <a:extLst>
                <a:ext uri="{FF2B5EF4-FFF2-40B4-BE49-F238E27FC236}">
                  <a16:creationId xmlns:a16="http://schemas.microsoft.com/office/drawing/2014/main" id="{6CF5DC6C-D171-4C7A-ADC2-17DB4581F7A4}"/>
                </a:ext>
              </a:extLst>
            </p:cNvPr>
            <p:cNvSpPr txBox="1"/>
            <p:nvPr/>
          </p:nvSpPr>
          <p:spPr>
            <a:xfrm>
              <a:off x="3582924" y="2915395"/>
              <a:ext cx="741426" cy="153888"/>
            </a:xfrm>
            <a:prstGeom prst="rect">
              <a:avLst/>
            </a:prstGeom>
            <a:noFill/>
          </p:spPr>
          <p:txBody>
            <a:bodyPr wrap="square" lIns="0" tIns="0" rIns="0" bIns="0" rtlCol="0" anchor="t">
              <a:spAutoFit/>
            </a:bodyPr>
            <a:lstStyle>
              <a:defPPr>
                <a:defRPr lang="en-US"/>
              </a:defPPr>
              <a:lvl1pPr>
                <a:spcAft>
                  <a:spcPts val="600"/>
                </a:spcAft>
                <a:defRPr sz="1200" b="1">
                  <a:solidFill>
                    <a:schemeClr val="bg1"/>
                  </a:solidFill>
                  <a:latin typeface="+mj-lt"/>
                </a:defRPr>
              </a:lvl1pPr>
            </a:lstStyle>
            <a:p>
              <a:r>
                <a:rPr lang="en-US" sz="1000" dirty="0">
                  <a:solidFill>
                    <a:srgbClr val="174A90"/>
                  </a:solidFill>
                </a:rPr>
                <a:t>Material :</a:t>
              </a:r>
            </a:p>
          </p:txBody>
        </p:sp>
        <p:sp>
          <p:nvSpPr>
            <p:cNvPr id="176" name="TextBox 175">
              <a:extLst>
                <a:ext uri="{FF2B5EF4-FFF2-40B4-BE49-F238E27FC236}">
                  <a16:creationId xmlns:a16="http://schemas.microsoft.com/office/drawing/2014/main" id="{A08E2816-535F-4FDE-98B8-6E53BAB850FE}"/>
                </a:ext>
              </a:extLst>
            </p:cNvPr>
            <p:cNvSpPr txBox="1"/>
            <p:nvPr/>
          </p:nvSpPr>
          <p:spPr>
            <a:xfrm>
              <a:off x="4405313" y="2915395"/>
              <a:ext cx="1322982" cy="153888"/>
            </a:xfrm>
            <a:prstGeom prst="rect">
              <a:avLst/>
            </a:prstGeom>
            <a:noFill/>
          </p:spPr>
          <p:txBody>
            <a:bodyPr wrap="square" lIns="0" tIns="0" rIns="0" bIns="0" rtlCol="0" anchor="t">
              <a:spAutoFit/>
            </a:bodyPr>
            <a:lstStyle>
              <a:defPPr>
                <a:defRPr lang="en-US"/>
              </a:defPPr>
              <a:lvl1pPr>
                <a:spcAft>
                  <a:spcPts val="600"/>
                </a:spcAft>
                <a:defRPr sz="1000"/>
              </a:lvl1pPr>
            </a:lstStyle>
            <a:p>
              <a:r>
                <a:rPr lang="en-US" dirty="0"/>
                <a:t>White</a:t>
              </a:r>
            </a:p>
          </p:txBody>
        </p:sp>
      </p:grpSp>
      <p:cxnSp>
        <p:nvCxnSpPr>
          <p:cNvPr id="181" name="Straight Connector 180">
            <a:extLst>
              <a:ext uri="{FF2B5EF4-FFF2-40B4-BE49-F238E27FC236}">
                <a16:creationId xmlns:a16="http://schemas.microsoft.com/office/drawing/2014/main" id="{BA30D485-9696-436B-BFB7-728D47D74B30}"/>
              </a:ext>
            </a:extLst>
          </p:cNvPr>
          <p:cNvCxnSpPr>
            <a:cxnSpLocks/>
          </p:cNvCxnSpPr>
          <p:nvPr/>
        </p:nvCxnSpPr>
        <p:spPr>
          <a:xfrm>
            <a:off x="3582925" y="2600638"/>
            <a:ext cx="214537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950FFE3-9EC4-4B80-A4F2-AF64CD630EA0}"/>
              </a:ext>
            </a:extLst>
          </p:cNvPr>
          <p:cNvCxnSpPr>
            <a:cxnSpLocks/>
          </p:cNvCxnSpPr>
          <p:nvPr/>
        </p:nvCxnSpPr>
        <p:spPr>
          <a:xfrm>
            <a:off x="3582925" y="2899738"/>
            <a:ext cx="214537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5A6A6C61-E3C1-4C96-A22D-A6C4D6C43789}"/>
              </a:ext>
            </a:extLst>
          </p:cNvPr>
          <p:cNvSpPr txBox="1"/>
          <p:nvPr/>
        </p:nvSpPr>
        <p:spPr>
          <a:xfrm>
            <a:off x="9612037" y="1902108"/>
            <a:ext cx="2145371" cy="215444"/>
          </a:xfrm>
          <a:prstGeom prst="rect">
            <a:avLst/>
          </a:prstGeom>
          <a:noFill/>
        </p:spPr>
        <p:txBody>
          <a:bodyPr wrap="square" lIns="0" tIns="0" rIns="0" bIns="0" rtlCol="0">
            <a:spAutoFit/>
          </a:bodyPr>
          <a:lstStyle/>
          <a:p>
            <a:pPr>
              <a:spcAft>
                <a:spcPts val="600"/>
              </a:spcAft>
            </a:pPr>
            <a:r>
              <a:rPr lang="en-US" sz="1400" dirty="0"/>
              <a:t>Lorem ipsum dolor sit </a:t>
            </a:r>
            <a:r>
              <a:rPr lang="en-US" sz="1400" dirty="0" err="1"/>
              <a:t>amet</a:t>
            </a:r>
            <a:r>
              <a:rPr lang="en-US" sz="1400" dirty="0"/>
              <a:t>. </a:t>
            </a:r>
          </a:p>
        </p:txBody>
      </p:sp>
      <p:grpSp>
        <p:nvGrpSpPr>
          <p:cNvPr id="191" name="Group 190">
            <a:extLst>
              <a:ext uri="{FF2B5EF4-FFF2-40B4-BE49-F238E27FC236}">
                <a16:creationId xmlns:a16="http://schemas.microsoft.com/office/drawing/2014/main" id="{02999045-3C7F-4C38-8C2A-128CFBA6E1FC}"/>
              </a:ext>
            </a:extLst>
          </p:cNvPr>
          <p:cNvGrpSpPr/>
          <p:nvPr/>
        </p:nvGrpSpPr>
        <p:grpSpPr>
          <a:xfrm>
            <a:off x="9612037" y="2374144"/>
            <a:ext cx="2145371" cy="153888"/>
            <a:chOff x="3582924" y="2451084"/>
            <a:chExt cx="2145371" cy="153888"/>
          </a:xfrm>
        </p:grpSpPr>
        <p:sp>
          <p:nvSpPr>
            <p:cNvPr id="200" name="TextBox 199">
              <a:extLst>
                <a:ext uri="{FF2B5EF4-FFF2-40B4-BE49-F238E27FC236}">
                  <a16:creationId xmlns:a16="http://schemas.microsoft.com/office/drawing/2014/main" id="{AF4CDF81-3A18-47A9-A5C2-7CB24D6D266F}"/>
                </a:ext>
              </a:extLst>
            </p:cNvPr>
            <p:cNvSpPr txBox="1"/>
            <p:nvPr/>
          </p:nvSpPr>
          <p:spPr>
            <a:xfrm>
              <a:off x="3582924" y="2451084"/>
              <a:ext cx="741426" cy="153888"/>
            </a:xfrm>
            <a:prstGeom prst="rect">
              <a:avLst/>
            </a:prstGeom>
            <a:noFill/>
          </p:spPr>
          <p:txBody>
            <a:bodyPr wrap="square" lIns="0" tIns="0" rIns="0" bIns="0" rtlCol="0" anchor="t">
              <a:spAutoFit/>
            </a:bodyPr>
            <a:lstStyle>
              <a:defPPr>
                <a:defRPr lang="en-US"/>
              </a:defPPr>
              <a:lvl1pPr>
                <a:spcAft>
                  <a:spcPts val="600"/>
                </a:spcAft>
                <a:defRPr sz="1200" b="1">
                  <a:solidFill>
                    <a:schemeClr val="bg1"/>
                  </a:solidFill>
                  <a:latin typeface="+mj-lt"/>
                </a:defRPr>
              </a:lvl1pPr>
            </a:lstStyle>
            <a:p>
              <a:r>
                <a:rPr lang="en-US" sz="1000" dirty="0">
                  <a:solidFill>
                    <a:srgbClr val="174A90"/>
                  </a:solidFill>
                </a:rPr>
                <a:t>Size :</a:t>
              </a:r>
            </a:p>
          </p:txBody>
        </p:sp>
        <p:sp>
          <p:nvSpPr>
            <p:cNvPr id="201" name="TextBox 200">
              <a:extLst>
                <a:ext uri="{FF2B5EF4-FFF2-40B4-BE49-F238E27FC236}">
                  <a16:creationId xmlns:a16="http://schemas.microsoft.com/office/drawing/2014/main" id="{85554497-7FAF-4D2A-9239-8CF8B85D414C}"/>
                </a:ext>
              </a:extLst>
            </p:cNvPr>
            <p:cNvSpPr txBox="1"/>
            <p:nvPr/>
          </p:nvSpPr>
          <p:spPr>
            <a:xfrm>
              <a:off x="4405313" y="2451084"/>
              <a:ext cx="1322982" cy="153888"/>
            </a:xfrm>
            <a:prstGeom prst="rect">
              <a:avLst/>
            </a:prstGeom>
            <a:noFill/>
          </p:spPr>
          <p:txBody>
            <a:bodyPr wrap="square" lIns="0" tIns="0" rIns="0" bIns="0" rtlCol="0" anchor="t">
              <a:spAutoFit/>
            </a:bodyPr>
            <a:lstStyle>
              <a:defPPr>
                <a:defRPr lang="en-US"/>
              </a:defPPr>
              <a:lvl1pPr>
                <a:spcAft>
                  <a:spcPts val="600"/>
                </a:spcAft>
                <a:defRPr sz="1000"/>
              </a:lvl1pPr>
            </a:lstStyle>
            <a:p>
              <a:r>
                <a:rPr lang="en-US" dirty="0"/>
                <a:t>XXL</a:t>
              </a:r>
            </a:p>
          </p:txBody>
        </p:sp>
      </p:grpSp>
      <p:grpSp>
        <p:nvGrpSpPr>
          <p:cNvPr id="192" name="Group 191">
            <a:extLst>
              <a:ext uri="{FF2B5EF4-FFF2-40B4-BE49-F238E27FC236}">
                <a16:creationId xmlns:a16="http://schemas.microsoft.com/office/drawing/2014/main" id="{E90222B5-ABF1-4335-9F4D-2F0DE3F2D153}"/>
              </a:ext>
            </a:extLst>
          </p:cNvPr>
          <p:cNvGrpSpPr/>
          <p:nvPr/>
        </p:nvGrpSpPr>
        <p:grpSpPr>
          <a:xfrm>
            <a:off x="9612037" y="2673244"/>
            <a:ext cx="2145371" cy="153888"/>
            <a:chOff x="3582924" y="2668952"/>
            <a:chExt cx="2145371" cy="153888"/>
          </a:xfrm>
        </p:grpSpPr>
        <p:sp>
          <p:nvSpPr>
            <p:cNvPr id="198" name="TextBox 197">
              <a:extLst>
                <a:ext uri="{FF2B5EF4-FFF2-40B4-BE49-F238E27FC236}">
                  <a16:creationId xmlns:a16="http://schemas.microsoft.com/office/drawing/2014/main" id="{A822F0C4-0B6E-41FD-99E9-C3C34DD85B04}"/>
                </a:ext>
              </a:extLst>
            </p:cNvPr>
            <p:cNvSpPr txBox="1"/>
            <p:nvPr/>
          </p:nvSpPr>
          <p:spPr>
            <a:xfrm>
              <a:off x="3582924" y="2668952"/>
              <a:ext cx="741426" cy="153888"/>
            </a:xfrm>
            <a:prstGeom prst="rect">
              <a:avLst/>
            </a:prstGeom>
            <a:noFill/>
          </p:spPr>
          <p:txBody>
            <a:bodyPr wrap="square" lIns="0" tIns="0" rIns="0" bIns="0" rtlCol="0" anchor="t">
              <a:spAutoFit/>
            </a:bodyPr>
            <a:lstStyle>
              <a:defPPr>
                <a:defRPr lang="en-US"/>
              </a:defPPr>
              <a:lvl1pPr>
                <a:spcAft>
                  <a:spcPts val="600"/>
                </a:spcAft>
                <a:defRPr sz="1200" b="1">
                  <a:solidFill>
                    <a:schemeClr val="bg1"/>
                  </a:solidFill>
                  <a:latin typeface="+mj-lt"/>
                </a:defRPr>
              </a:lvl1pPr>
            </a:lstStyle>
            <a:p>
              <a:r>
                <a:rPr lang="en-US" sz="1000" dirty="0">
                  <a:solidFill>
                    <a:srgbClr val="174A90"/>
                  </a:solidFill>
                </a:rPr>
                <a:t>Color :</a:t>
              </a:r>
            </a:p>
          </p:txBody>
        </p:sp>
        <p:sp>
          <p:nvSpPr>
            <p:cNvPr id="199" name="TextBox 198">
              <a:extLst>
                <a:ext uri="{FF2B5EF4-FFF2-40B4-BE49-F238E27FC236}">
                  <a16:creationId xmlns:a16="http://schemas.microsoft.com/office/drawing/2014/main" id="{7FF25B24-ED1A-4D19-8A20-EF1CB74FE76A}"/>
                </a:ext>
              </a:extLst>
            </p:cNvPr>
            <p:cNvSpPr txBox="1"/>
            <p:nvPr/>
          </p:nvSpPr>
          <p:spPr>
            <a:xfrm>
              <a:off x="4405313" y="2668952"/>
              <a:ext cx="1322982" cy="153888"/>
            </a:xfrm>
            <a:prstGeom prst="rect">
              <a:avLst/>
            </a:prstGeom>
            <a:noFill/>
          </p:spPr>
          <p:txBody>
            <a:bodyPr wrap="square" lIns="0" tIns="0" rIns="0" bIns="0" rtlCol="0" anchor="t">
              <a:spAutoFit/>
            </a:bodyPr>
            <a:lstStyle>
              <a:defPPr>
                <a:defRPr lang="en-US"/>
              </a:defPPr>
              <a:lvl1pPr>
                <a:spcAft>
                  <a:spcPts val="600"/>
                </a:spcAft>
                <a:defRPr sz="1000"/>
              </a:lvl1pPr>
            </a:lstStyle>
            <a:p>
              <a:r>
                <a:rPr lang="en-US" dirty="0"/>
                <a:t>White</a:t>
              </a:r>
            </a:p>
          </p:txBody>
        </p:sp>
      </p:grpSp>
      <p:grpSp>
        <p:nvGrpSpPr>
          <p:cNvPr id="193" name="Group 192">
            <a:extLst>
              <a:ext uri="{FF2B5EF4-FFF2-40B4-BE49-F238E27FC236}">
                <a16:creationId xmlns:a16="http://schemas.microsoft.com/office/drawing/2014/main" id="{0390164B-3E31-4609-9A7A-89FF0B33104B}"/>
              </a:ext>
            </a:extLst>
          </p:cNvPr>
          <p:cNvGrpSpPr/>
          <p:nvPr/>
        </p:nvGrpSpPr>
        <p:grpSpPr>
          <a:xfrm>
            <a:off x="9612037" y="2972343"/>
            <a:ext cx="2145371" cy="153888"/>
            <a:chOff x="3582924" y="2915395"/>
            <a:chExt cx="2145371" cy="153888"/>
          </a:xfrm>
        </p:grpSpPr>
        <p:sp>
          <p:nvSpPr>
            <p:cNvPr id="196" name="TextBox 195">
              <a:extLst>
                <a:ext uri="{FF2B5EF4-FFF2-40B4-BE49-F238E27FC236}">
                  <a16:creationId xmlns:a16="http://schemas.microsoft.com/office/drawing/2014/main" id="{E2A38C8F-8EB8-4793-8761-E333D570F586}"/>
                </a:ext>
              </a:extLst>
            </p:cNvPr>
            <p:cNvSpPr txBox="1"/>
            <p:nvPr/>
          </p:nvSpPr>
          <p:spPr>
            <a:xfrm>
              <a:off x="3582924" y="2915395"/>
              <a:ext cx="741426" cy="153888"/>
            </a:xfrm>
            <a:prstGeom prst="rect">
              <a:avLst/>
            </a:prstGeom>
            <a:noFill/>
          </p:spPr>
          <p:txBody>
            <a:bodyPr wrap="square" lIns="0" tIns="0" rIns="0" bIns="0" rtlCol="0" anchor="t">
              <a:spAutoFit/>
            </a:bodyPr>
            <a:lstStyle>
              <a:defPPr>
                <a:defRPr lang="en-US"/>
              </a:defPPr>
              <a:lvl1pPr>
                <a:spcAft>
                  <a:spcPts val="600"/>
                </a:spcAft>
                <a:defRPr sz="1200" b="1">
                  <a:solidFill>
                    <a:schemeClr val="bg1"/>
                  </a:solidFill>
                  <a:latin typeface="+mj-lt"/>
                </a:defRPr>
              </a:lvl1pPr>
            </a:lstStyle>
            <a:p>
              <a:r>
                <a:rPr lang="en-US" sz="1000" dirty="0">
                  <a:solidFill>
                    <a:srgbClr val="174A90"/>
                  </a:solidFill>
                </a:rPr>
                <a:t>Material :</a:t>
              </a:r>
            </a:p>
          </p:txBody>
        </p:sp>
        <p:sp>
          <p:nvSpPr>
            <p:cNvPr id="197" name="TextBox 196">
              <a:extLst>
                <a:ext uri="{FF2B5EF4-FFF2-40B4-BE49-F238E27FC236}">
                  <a16:creationId xmlns:a16="http://schemas.microsoft.com/office/drawing/2014/main" id="{81DE7F2D-825D-4394-B909-BC97BF6F6E08}"/>
                </a:ext>
              </a:extLst>
            </p:cNvPr>
            <p:cNvSpPr txBox="1"/>
            <p:nvPr/>
          </p:nvSpPr>
          <p:spPr>
            <a:xfrm>
              <a:off x="4405313" y="2915395"/>
              <a:ext cx="1322982" cy="153888"/>
            </a:xfrm>
            <a:prstGeom prst="rect">
              <a:avLst/>
            </a:prstGeom>
            <a:noFill/>
          </p:spPr>
          <p:txBody>
            <a:bodyPr wrap="square" lIns="0" tIns="0" rIns="0" bIns="0" rtlCol="0" anchor="t">
              <a:spAutoFit/>
            </a:bodyPr>
            <a:lstStyle>
              <a:defPPr>
                <a:defRPr lang="en-US"/>
              </a:defPPr>
              <a:lvl1pPr>
                <a:spcAft>
                  <a:spcPts val="600"/>
                </a:spcAft>
                <a:defRPr sz="1000"/>
              </a:lvl1pPr>
            </a:lstStyle>
            <a:p>
              <a:r>
                <a:rPr lang="en-US" dirty="0"/>
                <a:t>White</a:t>
              </a:r>
            </a:p>
          </p:txBody>
        </p:sp>
      </p:grpSp>
      <p:cxnSp>
        <p:nvCxnSpPr>
          <p:cNvPr id="194" name="Straight Connector 193">
            <a:extLst>
              <a:ext uri="{FF2B5EF4-FFF2-40B4-BE49-F238E27FC236}">
                <a16:creationId xmlns:a16="http://schemas.microsoft.com/office/drawing/2014/main" id="{376D624C-5469-48F1-9712-9BCF72484D9D}"/>
              </a:ext>
            </a:extLst>
          </p:cNvPr>
          <p:cNvCxnSpPr>
            <a:cxnSpLocks/>
          </p:cNvCxnSpPr>
          <p:nvPr/>
        </p:nvCxnSpPr>
        <p:spPr>
          <a:xfrm>
            <a:off x="9612037" y="2600638"/>
            <a:ext cx="214537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EE0787F9-BFA9-49C2-9810-3C038AE7900B}"/>
              </a:ext>
            </a:extLst>
          </p:cNvPr>
          <p:cNvCxnSpPr>
            <a:cxnSpLocks/>
          </p:cNvCxnSpPr>
          <p:nvPr/>
        </p:nvCxnSpPr>
        <p:spPr>
          <a:xfrm>
            <a:off x="9612037" y="2899738"/>
            <a:ext cx="214537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B2DC5D31-B360-4424-805A-B58126516C05}"/>
              </a:ext>
            </a:extLst>
          </p:cNvPr>
          <p:cNvSpPr txBox="1"/>
          <p:nvPr/>
        </p:nvSpPr>
        <p:spPr>
          <a:xfrm>
            <a:off x="6597481" y="1902108"/>
            <a:ext cx="2145371" cy="215444"/>
          </a:xfrm>
          <a:prstGeom prst="rect">
            <a:avLst/>
          </a:prstGeom>
          <a:noFill/>
        </p:spPr>
        <p:txBody>
          <a:bodyPr wrap="square" lIns="0" tIns="0" rIns="0" bIns="0" rtlCol="0">
            <a:spAutoFit/>
          </a:bodyPr>
          <a:lstStyle/>
          <a:p>
            <a:pPr>
              <a:spcAft>
                <a:spcPts val="600"/>
              </a:spcAft>
            </a:pPr>
            <a:r>
              <a:rPr lang="en-US" sz="1400" dirty="0"/>
              <a:t>Lorem ipsum dolor sit </a:t>
            </a:r>
            <a:r>
              <a:rPr lang="en-US" sz="1400" dirty="0" err="1"/>
              <a:t>amet</a:t>
            </a:r>
            <a:r>
              <a:rPr lang="en-US" sz="1400" dirty="0"/>
              <a:t>. </a:t>
            </a:r>
          </a:p>
        </p:txBody>
      </p:sp>
      <p:grpSp>
        <p:nvGrpSpPr>
          <p:cNvPr id="209" name="Group 208">
            <a:extLst>
              <a:ext uri="{FF2B5EF4-FFF2-40B4-BE49-F238E27FC236}">
                <a16:creationId xmlns:a16="http://schemas.microsoft.com/office/drawing/2014/main" id="{6E099888-1100-46B1-A83D-E2A54E9BF444}"/>
              </a:ext>
            </a:extLst>
          </p:cNvPr>
          <p:cNvGrpSpPr/>
          <p:nvPr/>
        </p:nvGrpSpPr>
        <p:grpSpPr>
          <a:xfrm>
            <a:off x="6597481" y="2374144"/>
            <a:ext cx="2145371" cy="153888"/>
            <a:chOff x="3582924" y="2451084"/>
            <a:chExt cx="2145371" cy="153888"/>
          </a:xfrm>
        </p:grpSpPr>
        <p:sp>
          <p:nvSpPr>
            <p:cNvPr id="218" name="TextBox 217">
              <a:extLst>
                <a:ext uri="{FF2B5EF4-FFF2-40B4-BE49-F238E27FC236}">
                  <a16:creationId xmlns:a16="http://schemas.microsoft.com/office/drawing/2014/main" id="{7E8F2488-1440-49F9-B9A7-0CFC0769E774}"/>
                </a:ext>
              </a:extLst>
            </p:cNvPr>
            <p:cNvSpPr txBox="1"/>
            <p:nvPr/>
          </p:nvSpPr>
          <p:spPr>
            <a:xfrm>
              <a:off x="3582924" y="2451084"/>
              <a:ext cx="741426" cy="153888"/>
            </a:xfrm>
            <a:prstGeom prst="rect">
              <a:avLst/>
            </a:prstGeom>
            <a:noFill/>
          </p:spPr>
          <p:txBody>
            <a:bodyPr wrap="square" lIns="0" tIns="0" rIns="0" bIns="0" rtlCol="0" anchor="t">
              <a:spAutoFit/>
            </a:bodyPr>
            <a:lstStyle>
              <a:defPPr>
                <a:defRPr lang="en-US"/>
              </a:defPPr>
              <a:lvl1pPr>
                <a:spcAft>
                  <a:spcPts val="600"/>
                </a:spcAft>
                <a:defRPr sz="1200" b="1">
                  <a:solidFill>
                    <a:schemeClr val="bg1"/>
                  </a:solidFill>
                  <a:latin typeface="+mj-lt"/>
                </a:defRPr>
              </a:lvl1pPr>
            </a:lstStyle>
            <a:p>
              <a:r>
                <a:rPr lang="en-US" sz="1000" dirty="0">
                  <a:solidFill>
                    <a:srgbClr val="174A90"/>
                  </a:solidFill>
                </a:rPr>
                <a:t>Size :</a:t>
              </a:r>
            </a:p>
          </p:txBody>
        </p:sp>
        <p:sp>
          <p:nvSpPr>
            <p:cNvPr id="219" name="TextBox 218">
              <a:extLst>
                <a:ext uri="{FF2B5EF4-FFF2-40B4-BE49-F238E27FC236}">
                  <a16:creationId xmlns:a16="http://schemas.microsoft.com/office/drawing/2014/main" id="{1C0F19D2-5CC3-4E54-A011-25C9051E16B0}"/>
                </a:ext>
              </a:extLst>
            </p:cNvPr>
            <p:cNvSpPr txBox="1"/>
            <p:nvPr/>
          </p:nvSpPr>
          <p:spPr>
            <a:xfrm>
              <a:off x="4405313" y="2451084"/>
              <a:ext cx="1322982" cy="153888"/>
            </a:xfrm>
            <a:prstGeom prst="rect">
              <a:avLst/>
            </a:prstGeom>
            <a:noFill/>
          </p:spPr>
          <p:txBody>
            <a:bodyPr wrap="square" lIns="0" tIns="0" rIns="0" bIns="0" rtlCol="0" anchor="t">
              <a:spAutoFit/>
            </a:bodyPr>
            <a:lstStyle>
              <a:defPPr>
                <a:defRPr lang="en-US"/>
              </a:defPPr>
              <a:lvl1pPr>
                <a:spcAft>
                  <a:spcPts val="600"/>
                </a:spcAft>
                <a:defRPr sz="1000"/>
              </a:lvl1pPr>
            </a:lstStyle>
            <a:p>
              <a:r>
                <a:rPr lang="en-US" dirty="0"/>
                <a:t>XXL</a:t>
              </a:r>
            </a:p>
          </p:txBody>
        </p:sp>
      </p:grpSp>
      <p:grpSp>
        <p:nvGrpSpPr>
          <p:cNvPr id="210" name="Group 209">
            <a:extLst>
              <a:ext uri="{FF2B5EF4-FFF2-40B4-BE49-F238E27FC236}">
                <a16:creationId xmlns:a16="http://schemas.microsoft.com/office/drawing/2014/main" id="{CE8BF3CA-BF83-4EDD-B560-296DEB07AF93}"/>
              </a:ext>
            </a:extLst>
          </p:cNvPr>
          <p:cNvGrpSpPr/>
          <p:nvPr/>
        </p:nvGrpSpPr>
        <p:grpSpPr>
          <a:xfrm>
            <a:off x="6597481" y="2673244"/>
            <a:ext cx="2145371" cy="153888"/>
            <a:chOff x="3582924" y="2668952"/>
            <a:chExt cx="2145371" cy="153888"/>
          </a:xfrm>
        </p:grpSpPr>
        <p:sp>
          <p:nvSpPr>
            <p:cNvPr id="216" name="TextBox 215">
              <a:extLst>
                <a:ext uri="{FF2B5EF4-FFF2-40B4-BE49-F238E27FC236}">
                  <a16:creationId xmlns:a16="http://schemas.microsoft.com/office/drawing/2014/main" id="{EA15B3A6-B9A8-4374-BF3C-23F8E9E48893}"/>
                </a:ext>
              </a:extLst>
            </p:cNvPr>
            <p:cNvSpPr txBox="1"/>
            <p:nvPr/>
          </p:nvSpPr>
          <p:spPr>
            <a:xfrm>
              <a:off x="3582924" y="2668952"/>
              <a:ext cx="741426" cy="153888"/>
            </a:xfrm>
            <a:prstGeom prst="rect">
              <a:avLst/>
            </a:prstGeom>
            <a:noFill/>
          </p:spPr>
          <p:txBody>
            <a:bodyPr wrap="square" lIns="0" tIns="0" rIns="0" bIns="0" rtlCol="0" anchor="t">
              <a:spAutoFit/>
            </a:bodyPr>
            <a:lstStyle>
              <a:defPPr>
                <a:defRPr lang="en-US"/>
              </a:defPPr>
              <a:lvl1pPr>
                <a:spcAft>
                  <a:spcPts val="600"/>
                </a:spcAft>
                <a:defRPr sz="1200" b="1">
                  <a:solidFill>
                    <a:schemeClr val="bg1"/>
                  </a:solidFill>
                  <a:latin typeface="+mj-lt"/>
                </a:defRPr>
              </a:lvl1pPr>
            </a:lstStyle>
            <a:p>
              <a:r>
                <a:rPr lang="en-US" sz="1000" dirty="0">
                  <a:solidFill>
                    <a:srgbClr val="174A90"/>
                  </a:solidFill>
                </a:rPr>
                <a:t>Color :</a:t>
              </a:r>
            </a:p>
          </p:txBody>
        </p:sp>
        <p:sp>
          <p:nvSpPr>
            <p:cNvPr id="217" name="TextBox 216">
              <a:extLst>
                <a:ext uri="{FF2B5EF4-FFF2-40B4-BE49-F238E27FC236}">
                  <a16:creationId xmlns:a16="http://schemas.microsoft.com/office/drawing/2014/main" id="{9FF7A1EA-64A5-4DA4-B524-6F3F7CDD57B5}"/>
                </a:ext>
              </a:extLst>
            </p:cNvPr>
            <p:cNvSpPr txBox="1"/>
            <p:nvPr/>
          </p:nvSpPr>
          <p:spPr>
            <a:xfrm>
              <a:off x="4405313" y="2668952"/>
              <a:ext cx="1322982" cy="153888"/>
            </a:xfrm>
            <a:prstGeom prst="rect">
              <a:avLst/>
            </a:prstGeom>
            <a:noFill/>
          </p:spPr>
          <p:txBody>
            <a:bodyPr wrap="square" lIns="0" tIns="0" rIns="0" bIns="0" rtlCol="0" anchor="t">
              <a:spAutoFit/>
            </a:bodyPr>
            <a:lstStyle>
              <a:defPPr>
                <a:defRPr lang="en-US"/>
              </a:defPPr>
              <a:lvl1pPr>
                <a:spcAft>
                  <a:spcPts val="600"/>
                </a:spcAft>
                <a:defRPr sz="1000"/>
              </a:lvl1pPr>
            </a:lstStyle>
            <a:p>
              <a:r>
                <a:rPr lang="en-US" dirty="0"/>
                <a:t>White</a:t>
              </a:r>
            </a:p>
          </p:txBody>
        </p:sp>
      </p:grpSp>
      <p:grpSp>
        <p:nvGrpSpPr>
          <p:cNvPr id="211" name="Group 210">
            <a:extLst>
              <a:ext uri="{FF2B5EF4-FFF2-40B4-BE49-F238E27FC236}">
                <a16:creationId xmlns:a16="http://schemas.microsoft.com/office/drawing/2014/main" id="{0377C3E3-9CE1-4816-9412-DC16F036CB12}"/>
              </a:ext>
            </a:extLst>
          </p:cNvPr>
          <p:cNvGrpSpPr/>
          <p:nvPr/>
        </p:nvGrpSpPr>
        <p:grpSpPr>
          <a:xfrm>
            <a:off x="6597481" y="2972343"/>
            <a:ext cx="2145371" cy="153888"/>
            <a:chOff x="3582924" y="2915395"/>
            <a:chExt cx="2145371" cy="153888"/>
          </a:xfrm>
        </p:grpSpPr>
        <p:sp>
          <p:nvSpPr>
            <p:cNvPr id="214" name="TextBox 213">
              <a:extLst>
                <a:ext uri="{FF2B5EF4-FFF2-40B4-BE49-F238E27FC236}">
                  <a16:creationId xmlns:a16="http://schemas.microsoft.com/office/drawing/2014/main" id="{8FCF6ABF-05DB-4032-933E-8CA6163A65E1}"/>
                </a:ext>
              </a:extLst>
            </p:cNvPr>
            <p:cNvSpPr txBox="1"/>
            <p:nvPr/>
          </p:nvSpPr>
          <p:spPr>
            <a:xfrm>
              <a:off x="3582924" y="2915395"/>
              <a:ext cx="741426" cy="153888"/>
            </a:xfrm>
            <a:prstGeom prst="rect">
              <a:avLst/>
            </a:prstGeom>
            <a:noFill/>
          </p:spPr>
          <p:txBody>
            <a:bodyPr wrap="square" lIns="0" tIns="0" rIns="0" bIns="0" rtlCol="0" anchor="t">
              <a:spAutoFit/>
            </a:bodyPr>
            <a:lstStyle>
              <a:defPPr>
                <a:defRPr lang="en-US"/>
              </a:defPPr>
              <a:lvl1pPr>
                <a:spcAft>
                  <a:spcPts val="600"/>
                </a:spcAft>
                <a:defRPr sz="1200" b="1">
                  <a:solidFill>
                    <a:schemeClr val="bg1"/>
                  </a:solidFill>
                  <a:latin typeface="+mj-lt"/>
                </a:defRPr>
              </a:lvl1pPr>
            </a:lstStyle>
            <a:p>
              <a:r>
                <a:rPr lang="en-US" sz="1000" dirty="0">
                  <a:solidFill>
                    <a:srgbClr val="174A90"/>
                  </a:solidFill>
                </a:rPr>
                <a:t>Material :</a:t>
              </a:r>
            </a:p>
          </p:txBody>
        </p:sp>
        <p:sp>
          <p:nvSpPr>
            <p:cNvPr id="215" name="TextBox 214">
              <a:extLst>
                <a:ext uri="{FF2B5EF4-FFF2-40B4-BE49-F238E27FC236}">
                  <a16:creationId xmlns:a16="http://schemas.microsoft.com/office/drawing/2014/main" id="{D83BFA11-8DDE-4947-A3DB-D7F2DBBEBC04}"/>
                </a:ext>
              </a:extLst>
            </p:cNvPr>
            <p:cNvSpPr txBox="1"/>
            <p:nvPr/>
          </p:nvSpPr>
          <p:spPr>
            <a:xfrm>
              <a:off x="4405313" y="2915395"/>
              <a:ext cx="1322982" cy="153888"/>
            </a:xfrm>
            <a:prstGeom prst="rect">
              <a:avLst/>
            </a:prstGeom>
            <a:noFill/>
          </p:spPr>
          <p:txBody>
            <a:bodyPr wrap="square" lIns="0" tIns="0" rIns="0" bIns="0" rtlCol="0" anchor="t">
              <a:spAutoFit/>
            </a:bodyPr>
            <a:lstStyle>
              <a:defPPr>
                <a:defRPr lang="en-US"/>
              </a:defPPr>
              <a:lvl1pPr>
                <a:spcAft>
                  <a:spcPts val="600"/>
                </a:spcAft>
                <a:defRPr sz="1000"/>
              </a:lvl1pPr>
            </a:lstStyle>
            <a:p>
              <a:r>
                <a:rPr lang="en-US" dirty="0"/>
                <a:t>White</a:t>
              </a:r>
            </a:p>
          </p:txBody>
        </p:sp>
      </p:grpSp>
      <p:cxnSp>
        <p:nvCxnSpPr>
          <p:cNvPr id="212" name="Straight Connector 211">
            <a:extLst>
              <a:ext uri="{FF2B5EF4-FFF2-40B4-BE49-F238E27FC236}">
                <a16:creationId xmlns:a16="http://schemas.microsoft.com/office/drawing/2014/main" id="{29F37C88-D9DB-4EE4-B99C-AD20B8253E9B}"/>
              </a:ext>
            </a:extLst>
          </p:cNvPr>
          <p:cNvCxnSpPr>
            <a:cxnSpLocks/>
          </p:cNvCxnSpPr>
          <p:nvPr/>
        </p:nvCxnSpPr>
        <p:spPr>
          <a:xfrm>
            <a:off x="6597481" y="2600638"/>
            <a:ext cx="214537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F81D3F9-F8EF-4DF6-AE75-0A19FD46FF78}"/>
              </a:ext>
            </a:extLst>
          </p:cNvPr>
          <p:cNvCxnSpPr>
            <a:cxnSpLocks/>
          </p:cNvCxnSpPr>
          <p:nvPr/>
        </p:nvCxnSpPr>
        <p:spPr>
          <a:xfrm>
            <a:off x="6597481" y="2899738"/>
            <a:ext cx="214537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6" name="TextBox 225">
            <a:extLst>
              <a:ext uri="{FF2B5EF4-FFF2-40B4-BE49-F238E27FC236}">
                <a16:creationId xmlns:a16="http://schemas.microsoft.com/office/drawing/2014/main" id="{70CCE3FB-8B3F-46D6-A8C2-B329B56C4CC0}"/>
              </a:ext>
            </a:extLst>
          </p:cNvPr>
          <p:cNvSpPr txBox="1"/>
          <p:nvPr/>
        </p:nvSpPr>
        <p:spPr>
          <a:xfrm>
            <a:off x="3582925" y="5321663"/>
            <a:ext cx="2145371" cy="215444"/>
          </a:xfrm>
          <a:prstGeom prst="rect">
            <a:avLst/>
          </a:prstGeom>
          <a:noFill/>
        </p:spPr>
        <p:txBody>
          <a:bodyPr wrap="square" lIns="0" tIns="0" rIns="0" bIns="0" rtlCol="0">
            <a:spAutoFit/>
          </a:bodyPr>
          <a:lstStyle/>
          <a:p>
            <a:pPr>
              <a:spcAft>
                <a:spcPts val="600"/>
              </a:spcAft>
            </a:pPr>
            <a:r>
              <a:rPr lang="en-US" sz="1400" dirty="0"/>
              <a:t>Lorem ipsum dolor sit </a:t>
            </a:r>
            <a:r>
              <a:rPr lang="en-US" sz="1400" dirty="0" err="1"/>
              <a:t>amet</a:t>
            </a:r>
            <a:r>
              <a:rPr lang="en-US" sz="1400" dirty="0"/>
              <a:t>.</a:t>
            </a:r>
          </a:p>
        </p:txBody>
      </p:sp>
      <p:grpSp>
        <p:nvGrpSpPr>
          <p:cNvPr id="227" name="Group 226">
            <a:extLst>
              <a:ext uri="{FF2B5EF4-FFF2-40B4-BE49-F238E27FC236}">
                <a16:creationId xmlns:a16="http://schemas.microsoft.com/office/drawing/2014/main" id="{8D3E2E70-58CF-45DE-965F-86D7DDC04002}"/>
              </a:ext>
            </a:extLst>
          </p:cNvPr>
          <p:cNvGrpSpPr/>
          <p:nvPr/>
        </p:nvGrpSpPr>
        <p:grpSpPr>
          <a:xfrm>
            <a:off x="3582925" y="5793699"/>
            <a:ext cx="2145371" cy="153888"/>
            <a:chOff x="3582924" y="2451084"/>
            <a:chExt cx="2145371" cy="153888"/>
          </a:xfrm>
        </p:grpSpPr>
        <p:sp>
          <p:nvSpPr>
            <p:cNvPr id="236" name="TextBox 235">
              <a:extLst>
                <a:ext uri="{FF2B5EF4-FFF2-40B4-BE49-F238E27FC236}">
                  <a16:creationId xmlns:a16="http://schemas.microsoft.com/office/drawing/2014/main" id="{C3C4946C-B4A2-4D2A-B714-6410994BE2AE}"/>
                </a:ext>
              </a:extLst>
            </p:cNvPr>
            <p:cNvSpPr txBox="1"/>
            <p:nvPr/>
          </p:nvSpPr>
          <p:spPr>
            <a:xfrm>
              <a:off x="3582924" y="2451084"/>
              <a:ext cx="741426" cy="153888"/>
            </a:xfrm>
            <a:prstGeom prst="rect">
              <a:avLst/>
            </a:prstGeom>
            <a:noFill/>
          </p:spPr>
          <p:txBody>
            <a:bodyPr wrap="square" lIns="0" tIns="0" rIns="0" bIns="0" rtlCol="0" anchor="t">
              <a:spAutoFit/>
            </a:bodyPr>
            <a:lstStyle>
              <a:defPPr>
                <a:defRPr lang="en-US"/>
              </a:defPPr>
              <a:lvl1pPr>
                <a:spcAft>
                  <a:spcPts val="600"/>
                </a:spcAft>
                <a:defRPr sz="1200" b="1">
                  <a:solidFill>
                    <a:schemeClr val="bg1"/>
                  </a:solidFill>
                  <a:latin typeface="+mj-lt"/>
                </a:defRPr>
              </a:lvl1pPr>
            </a:lstStyle>
            <a:p>
              <a:r>
                <a:rPr lang="en-US" sz="1000" dirty="0">
                  <a:solidFill>
                    <a:srgbClr val="174A90"/>
                  </a:solidFill>
                </a:rPr>
                <a:t>Size :</a:t>
              </a:r>
            </a:p>
          </p:txBody>
        </p:sp>
        <p:sp>
          <p:nvSpPr>
            <p:cNvPr id="237" name="TextBox 236">
              <a:extLst>
                <a:ext uri="{FF2B5EF4-FFF2-40B4-BE49-F238E27FC236}">
                  <a16:creationId xmlns:a16="http://schemas.microsoft.com/office/drawing/2014/main" id="{CF55D5E6-A8BD-4642-87EF-887022081F3E}"/>
                </a:ext>
              </a:extLst>
            </p:cNvPr>
            <p:cNvSpPr txBox="1"/>
            <p:nvPr/>
          </p:nvSpPr>
          <p:spPr>
            <a:xfrm>
              <a:off x="4405313" y="2451084"/>
              <a:ext cx="1322982" cy="153888"/>
            </a:xfrm>
            <a:prstGeom prst="rect">
              <a:avLst/>
            </a:prstGeom>
            <a:noFill/>
          </p:spPr>
          <p:txBody>
            <a:bodyPr wrap="square" lIns="0" tIns="0" rIns="0" bIns="0" rtlCol="0" anchor="t">
              <a:spAutoFit/>
            </a:bodyPr>
            <a:lstStyle>
              <a:defPPr>
                <a:defRPr lang="en-US"/>
              </a:defPPr>
              <a:lvl1pPr>
                <a:spcAft>
                  <a:spcPts val="600"/>
                </a:spcAft>
                <a:defRPr sz="1000"/>
              </a:lvl1pPr>
            </a:lstStyle>
            <a:p>
              <a:r>
                <a:rPr lang="en-US" dirty="0"/>
                <a:t>XXL</a:t>
              </a:r>
            </a:p>
          </p:txBody>
        </p:sp>
      </p:grpSp>
      <p:grpSp>
        <p:nvGrpSpPr>
          <p:cNvPr id="228" name="Group 227">
            <a:extLst>
              <a:ext uri="{FF2B5EF4-FFF2-40B4-BE49-F238E27FC236}">
                <a16:creationId xmlns:a16="http://schemas.microsoft.com/office/drawing/2014/main" id="{C927390F-B436-43FE-8A3E-A54DD1131092}"/>
              </a:ext>
            </a:extLst>
          </p:cNvPr>
          <p:cNvGrpSpPr/>
          <p:nvPr/>
        </p:nvGrpSpPr>
        <p:grpSpPr>
          <a:xfrm>
            <a:off x="3582925" y="6092799"/>
            <a:ext cx="2145371" cy="153888"/>
            <a:chOff x="3582924" y="2668952"/>
            <a:chExt cx="2145371" cy="153888"/>
          </a:xfrm>
        </p:grpSpPr>
        <p:sp>
          <p:nvSpPr>
            <p:cNvPr id="234" name="TextBox 233">
              <a:extLst>
                <a:ext uri="{FF2B5EF4-FFF2-40B4-BE49-F238E27FC236}">
                  <a16:creationId xmlns:a16="http://schemas.microsoft.com/office/drawing/2014/main" id="{B2C8A27F-905D-4D7C-A6E9-915762CC02CA}"/>
                </a:ext>
              </a:extLst>
            </p:cNvPr>
            <p:cNvSpPr txBox="1"/>
            <p:nvPr/>
          </p:nvSpPr>
          <p:spPr>
            <a:xfrm>
              <a:off x="3582924" y="2668952"/>
              <a:ext cx="741426" cy="153888"/>
            </a:xfrm>
            <a:prstGeom prst="rect">
              <a:avLst/>
            </a:prstGeom>
            <a:noFill/>
          </p:spPr>
          <p:txBody>
            <a:bodyPr wrap="square" lIns="0" tIns="0" rIns="0" bIns="0" rtlCol="0" anchor="t">
              <a:spAutoFit/>
            </a:bodyPr>
            <a:lstStyle>
              <a:defPPr>
                <a:defRPr lang="en-US"/>
              </a:defPPr>
              <a:lvl1pPr>
                <a:spcAft>
                  <a:spcPts val="600"/>
                </a:spcAft>
                <a:defRPr sz="1200" b="1">
                  <a:solidFill>
                    <a:schemeClr val="bg1"/>
                  </a:solidFill>
                  <a:latin typeface="+mj-lt"/>
                </a:defRPr>
              </a:lvl1pPr>
            </a:lstStyle>
            <a:p>
              <a:r>
                <a:rPr lang="en-US" sz="1000" dirty="0">
                  <a:solidFill>
                    <a:srgbClr val="174A90"/>
                  </a:solidFill>
                </a:rPr>
                <a:t>Color :</a:t>
              </a:r>
            </a:p>
          </p:txBody>
        </p:sp>
        <p:sp>
          <p:nvSpPr>
            <p:cNvPr id="235" name="TextBox 234">
              <a:extLst>
                <a:ext uri="{FF2B5EF4-FFF2-40B4-BE49-F238E27FC236}">
                  <a16:creationId xmlns:a16="http://schemas.microsoft.com/office/drawing/2014/main" id="{DFECC7B0-C937-4466-81F3-DA3344AC743D}"/>
                </a:ext>
              </a:extLst>
            </p:cNvPr>
            <p:cNvSpPr txBox="1"/>
            <p:nvPr/>
          </p:nvSpPr>
          <p:spPr>
            <a:xfrm>
              <a:off x="4405313" y="2668952"/>
              <a:ext cx="1322982" cy="153888"/>
            </a:xfrm>
            <a:prstGeom prst="rect">
              <a:avLst/>
            </a:prstGeom>
            <a:noFill/>
          </p:spPr>
          <p:txBody>
            <a:bodyPr wrap="square" lIns="0" tIns="0" rIns="0" bIns="0" rtlCol="0" anchor="t">
              <a:spAutoFit/>
            </a:bodyPr>
            <a:lstStyle>
              <a:defPPr>
                <a:defRPr lang="en-US"/>
              </a:defPPr>
              <a:lvl1pPr>
                <a:spcAft>
                  <a:spcPts val="600"/>
                </a:spcAft>
                <a:defRPr sz="1000"/>
              </a:lvl1pPr>
            </a:lstStyle>
            <a:p>
              <a:r>
                <a:rPr lang="en-US" dirty="0"/>
                <a:t>White</a:t>
              </a:r>
            </a:p>
          </p:txBody>
        </p:sp>
      </p:grpSp>
      <p:grpSp>
        <p:nvGrpSpPr>
          <p:cNvPr id="229" name="Group 228">
            <a:extLst>
              <a:ext uri="{FF2B5EF4-FFF2-40B4-BE49-F238E27FC236}">
                <a16:creationId xmlns:a16="http://schemas.microsoft.com/office/drawing/2014/main" id="{4A0E3DFC-108B-4638-B0B5-4D40B83ED5EB}"/>
              </a:ext>
            </a:extLst>
          </p:cNvPr>
          <p:cNvGrpSpPr/>
          <p:nvPr/>
        </p:nvGrpSpPr>
        <p:grpSpPr>
          <a:xfrm>
            <a:off x="3582925" y="6391898"/>
            <a:ext cx="2145371" cy="153888"/>
            <a:chOff x="3582924" y="2915395"/>
            <a:chExt cx="2145371" cy="153888"/>
          </a:xfrm>
        </p:grpSpPr>
        <p:sp>
          <p:nvSpPr>
            <p:cNvPr id="232" name="TextBox 231">
              <a:extLst>
                <a:ext uri="{FF2B5EF4-FFF2-40B4-BE49-F238E27FC236}">
                  <a16:creationId xmlns:a16="http://schemas.microsoft.com/office/drawing/2014/main" id="{E29E1848-996E-4763-8E00-1F88276C9FDF}"/>
                </a:ext>
              </a:extLst>
            </p:cNvPr>
            <p:cNvSpPr txBox="1"/>
            <p:nvPr/>
          </p:nvSpPr>
          <p:spPr>
            <a:xfrm>
              <a:off x="3582924" y="2915395"/>
              <a:ext cx="741426" cy="153888"/>
            </a:xfrm>
            <a:prstGeom prst="rect">
              <a:avLst/>
            </a:prstGeom>
            <a:noFill/>
          </p:spPr>
          <p:txBody>
            <a:bodyPr wrap="square" lIns="0" tIns="0" rIns="0" bIns="0" rtlCol="0" anchor="t">
              <a:spAutoFit/>
            </a:bodyPr>
            <a:lstStyle>
              <a:defPPr>
                <a:defRPr lang="en-US"/>
              </a:defPPr>
              <a:lvl1pPr>
                <a:spcAft>
                  <a:spcPts val="600"/>
                </a:spcAft>
                <a:defRPr sz="1200" b="1">
                  <a:solidFill>
                    <a:schemeClr val="bg1"/>
                  </a:solidFill>
                  <a:latin typeface="+mj-lt"/>
                </a:defRPr>
              </a:lvl1pPr>
            </a:lstStyle>
            <a:p>
              <a:r>
                <a:rPr lang="en-US" sz="1000" dirty="0">
                  <a:solidFill>
                    <a:srgbClr val="174A90"/>
                  </a:solidFill>
                </a:rPr>
                <a:t>Material :</a:t>
              </a:r>
            </a:p>
          </p:txBody>
        </p:sp>
        <p:sp>
          <p:nvSpPr>
            <p:cNvPr id="233" name="TextBox 232">
              <a:extLst>
                <a:ext uri="{FF2B5EF4-FFF2-40B4-BE49-F238E27FC236}">
                  <a16:creationId xmlns:a16="http://schemas.microsoft.com/office/drawing/2014/main" id="{E67198E4-32A0-4542-9866-E7D6AC214870}"/>
                </a:ext>
              </a:extLst>
            </p:cNvPr>
            <p:cNvSpPr txBox="1"/>
            <p:nvPr/>
          </p:nvSpPr>
          <p:spPr>
            <a:xfrm>
              <a:off x="4405313" y="2915395"/>
              <a:ext cx="1322982" cy="153888"/>
            </a:xfrm>
            <a:prstGeom prst="rect">
              <a:avLst/>
            </a:prstGeom>
            <a:noFill/>
          </p:spPr>
          <p:txBody>
            <a:bodyPr wrap="square" lIns="0" tIns="0" rIns="0" bIns="0" rtlCol="0" anchor="t">
              <a:spAutoFit/>
            </a:bodyPr>
            <a:lstStyle>
              <a:defPPr>
                <a:defRPr lang="en-US"/>
              </a:defPPr>
              <a:lvl1pPr>
                <a:spcAft>
                  <a:spcPts val="600"/>
                </a:spcAft>
                <a:defRPr sz="1000"/>
              </a:lvl1pPr>
            </a:lstStyle>
            <a:p>
              <a:r>
                <a:rPr lang="en-US" dirty="0"/>
                <a:t>White</a:t>
              </a:r>
            </a:p>
          </p:txBody>
        </p:sp>
      </p:grpSp>
      <p:cxnSp>
        <p:nvCxnSpPr>
          <p:cNvPr id="230" name="Straight Connector 229">
            <a:extLst>
              <a:ext uri="{FF2B5EF4-FFF2-40B4-BE49-F238E27FC236}">
                <a16:creationId xmlns:a16="http://schemas.microsoft.com/office/drawing/2014/main" id="{7EC65A12-C139-47BD-953B-3C0C772C1966}"/>
              </a:ext>
            </a:extLst>
          </p:cNvPr>
          <p:cNvCxnSpPr>
            <a:cxnSpLocks/>
          </p:cNvCxnSpPr>
          <p:nvPr/>
        </p:nvCxnSpPr>
        <p:spPr>
          <a:xfrm>
            <a:off x="3582925" y="6020193"/>
            <a:ext cx="214537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D7C1A57-11E5-45C5-B056-64C9C52E6539}"/>
              </a:ext>
            </a:extLst>
          </p:cNvPr>
          <p:cNvCxnSpPr>
            <a:cxnSpLocks/>
          </p:cNvCxnSpPr>
          <p:nvPr/>
        </p:nvCxnSpPr>
        <p:spPr>
          <a:xfrm>
            <a:off x="3582925" y="6319293"/>
            <a:ext cx="214537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4" name="TextBox 243">
            <a:extLst>
              <a:ext uri="{FF2B5EF4-FFF2-40B4-BE49-F238E27FC236}">
                <a16:creationId xmlns:a16="http://schemas.microsoft.com/office/drawing/2014/main" id="{692E640E-5B5D-4737-BE98-043A844AC51C}"/>
              </a:ext>
            </a:extLst>
          </p:cNvPr>
          <p:cNvSpPr txBox="1"/>
          <p:nvPr/>
        </p:nvSpPr>
        <p:spPr>
          <a:xfrm>
            <a:off x="9612037" y="5321663"/>
            <a:ext cx="2145371" cy="215444"/>
          </a:xfrm>
          <a:prstGeom prst="rect">
            <a:avLst/>
          </a:prstGeom>
          <a:noFill/>
        </p:spPr>
        <p:txBody>
          <a:bodyPr wrap="square" lIns="0" tIns="0" rIns="0" bIns="0" rtlCol="0">
            <a:spAutoFit/>
          </a:bodyPr>
          <a:lstStyle/>
          <a:p>
            <a:pPr>
              <a:spcAft>
                <a:spcPts val="600"/>
              </a:spcAft>
            </a:pPr>
            <a:r>
              <a:rPr lang="en-US" sz="1400" dirty="0"/>
              <a:t>Lorem ipsum dolor sit </a:t>
            </a:r>
            <a:r>
              <a:rPr lang="en-US" sz="1400" dirty="0" err="1"/>
              <a:t>amet</a:t>
            </a:r>
            <a:r>
              <a:rPr lang="en-US" sz="1400" dirty="0"/>
              <a:t>. </a:t>
            </a:r>
          </a:p>
        </p:txBody>
      </p:sp>
      <p:grpSp>
        <p:nvGrpSpPr>
          <p:cNvPr id="245" name="Group 244">
            <a:extLst>
              <a:ext uri="{FF2B5EF4-FFF2-40B4-BE49-F238E27FC236}">
                <a16:creationId xmlns:a16="http://schemas.microsoft.com/office/drawing/2014/main" id="{DF193990-2988-439C-9453-7097AEE2B53D}"/>
              </a:ext>
            </a:extLst>
          </p:cNvPr>
          <p:cNvGrpSpPr/>
          <p:nvPr/>
        </p:nvGrpSpPr>
        <p:grpSpPr>
          <a:xfrm>
            <a:off x="9612037" y="5793699"/>
            <a:ext cx="2145371" cy="153888"/>
            <a:chOff x="3582924" y="2451084"/>
            <a:chExt cx="2145371" cy="153888"/>
          </a:xfrm>
        </p:grpSpPr>
        <p:sp>
          <p:nvSpPr>
            <p:cNvPr id="254" name="TextBox 253">
              <a:extLst>
                <a:ext uri="{FF2B5EF4-FFF2-40B4-BE49-F238E27FC236}">
                  <a16:creationId xmlns:a16="http://schemas.microsoft.com/office/drawing/2014/main" id="{8388DC25-5B53-40A3-9BEE-663BEC843AC6}"/>
                </a:ext>
              </a:extLst>
            </p:cNvPr>
            <p:cNvSpPr txBox="1"/>
            <p:nvPr/>
          </p:nvSpPr>
          <p:spPr>
            <a:xfrm>
              <a:off x="3582924" y="2451084"/>
              <a:ext cx="741426" cy="153888"/>
            </a:xfrm>
            <a:prstGeom prst="rect">
              <a:avLst/>
            </a:prstGeom>
            <a:noFill/>
          </p:spPr>
          <p:txBody>
            <a:bodyPr wrap="square" lIns="0" tIns="0" rIns="0" bIns="0" rtlCol="0" anchor="t">
              <a:spAutoFit/>
            </a:bodyPr>
            <a:lstStyle>
              <a:defPPr>
                <a:defRPr lang="en-US"/>
              </a:defPPr>
              <a:lvl1pPr>
                <a:spcAft>
                  <a:spcPts val="600"/>
                </a:spcAft>
                <a:defRPr sz="1200" b="1">
                  <a:solidFill>
                    <a:schemeClr val="bg1"/>
                  </a:solidFill>
                  <a:latin typeface="+mj-lt"/>
                </a:defRPr>
              </a:lvl1pPr>
            </a:lstStyle>
            <a:p>
              <a:r>
                <a:rPr lang="en-US" sz="1000" dirty="0">
                  <a:solidFill>
                    <a:srgbClr val="174A90"/>
                  </a:solidFill>
                </a:rPr>
                <a:t>Size :</a:t>
              </a:r>
            </a:p>
          </p:txBody>
        </p:sp>
        <p:sp>
          <p:nvSpPr>
            <p:cNvPr id="255" name="TextBox 254">
              <a:extLst>
                <a:ext uri="{FF2B5EF4-FFF2-40B4-BE49-F238E27FC236}">
                  <a16:creationId xmlns:a16="http://schemas.microsoft.com/office/drawing/2014/main" id="{679909AE-BA36-4985-B78F-4900E8BB12AF}"/>
                </a:ext>
              </a:extLst>
            </p:cNvPr>
            <p:cNvSpPr txBox="1"/>
            <p:nvPr/>
          </p:nvSpPr>
          <p:spPr>
            <a:xfrm>
              <a:off x="4405313" y="2451084"/>
              <a:ext cx="1322982" cy="153888"/>
            </a:xfrm>
            <a:prstGeom prst="rect">
              <a:avLst/>
            </a:prstGeom>
            <a:noFill/>
          </p:spPr>
          <p:txBody>
            <a:bodyPr wrap="square" lIns="0" tIns="0" rIns="0" bIns="0" rtlCol="0" anchor="t">
              <a:spAutoFit/>
            </a:bodyPr>
            <a:lstStyle>
              <a:defPPr>
                <a:defRPr lang="en-US"/>
              </a:defPPr>
              <a:lvl1pPr>
                <a:spcAft>
                  <a:spcPts val="600"/>
                </a:spcAft>
                <a:defRPr sz="1000"/>
              </a:lvl1pPr>
            </a:lstStyle>
            <a:p>
              <a:r>
                <a:rPr lang="en-US" dirty="0"/>
                <a:t>XXL</a:t>
              </a:r>
            </a:p>
          </p:txBody>
        </p:sp>
      </p:grpSp>
      <p:grpSp>
        <p:nvGrpSpPr>
          <p:cNvPr id="246" name="Group 245">
            <a:extLst>
              <a:ext uri="{FF2B5EF4-FFF2-40B4-BE49-F238E27FC236}">
                <a16:creationId xmlns:a16="http://schemas.microsoft.com/office/drawing/2014/main" id="{4C8B7B98-4BFD-4B66-BD71-CCFCF68DC0FE}"/>
              </a:ext>
            </a:extLst>
          </p:cNvPr>
          <p:cNvGrpSpPr/>
          <p:nvPr/>
        </p:nvGrpSpPr>
        <p:grpSpPr>
          <a:xfrm>
            <a:off x="9612037" y="6092799"/>
            <a:ext cx="2145371" cy="153888"/>
            <a:chOff x="3582924" y="2668952"/>
            <a:chExt cx="2145371" cy="153888"/>
          </a:xfrm>
        </p:grpSpPr>
        <p:sp>
          <p:nvSpPr>
            <p:cNvPr id="252" name="TextBox 251">
              <a:extLst>
                <a:ext uri="{FF2B5EF4-FFF2-40B4-BE49-F238E27FC236}">
                  <a16:creationId xmlns:a16="http://schemas.microsoft.com/office/drawing/2014/main" id="{78C8B39F-07E7-4C37-A813-0C117415900D}"/>
                </a:ext>
              </a:extLst>
            </p:cNvPr>
            <p:cNvSpPr txBox="1"/>
            <p:nvPr/>
          </p:nvSpPr>
          <p:spPr>
            <a:xfrm>
              <a:off x="3582924" y="2668952"/>
              <a:ext cx="741426" cy="153888"/>
            </a:xfrm>
            <a:prstGeom prst="rect">
              <a:avLst/>
            </a:prstGeom>
            <a:noFill/>
          </p:spPr>
          <p:txBody>
            <a:bodyPr wrap="square" lIns="0" tIns="0" rIns="0" bIns="0" rtlCol="0" anchor="t">
              <a:spAutoFit/>
            </a:bodyPr>
            <a:lstStyle>
              <a:defPPr>
                <a:defRPr lang="en-US"/>
              </a:defPPr>
              <a:lvl1pPr>
                <a:spcAft>
                  <a:spcPts val="600"/>
                </a:spcAft>
                <a:defRPr sz="1200" b="1">
                  <a:solidFill>
                    <a:schemeClr val="bg1"/>
                  </a:solidFill>
                  <a:latin typeface="+mj-lt"/>
                </a:defRPr>
              </a:lvl1pPr>
            </a:lstStyle>
            <a:p>
              <a:r>
                <a:rPr lang="en-US" sz="1000" dirty="0">
                  <a:solidFill>
                    <a:srgbClr val="174A90"/>
                  </a:solidFill>
                </a:rPr>
                <a:t>Color :</a:t>
              </a:r>
            </a:p>
          </p:txBody>
        </p:sp>
        <p:sp>
          <p:nvSpPr>
            <p:cNvPr id="253" name="TextBox 252">
              <a:extLst>
                <a:ext uri="{FF2B5EF4-FFF2-40B4-BE49-F238E27FC236}">
                  <a16:creationId xmlns:a16="http://schemas.microsoft.com/office/drawing/2014/main" id="{B53670F4-7398-4959-B295-93BE009A6E7D}"/>
                </a:ext>
              </a:extLst>
            </p:cNvPr>
            <p:cNvSpPr txBox="1"/>
            <p:nvPr/>
          </p:nvSpPr>
          <p:spPr>
            <a:xfrm>
              <a:off x="4405313" y="2668952"/>
              <a:ext cx="1322982" cy="153888"/>
            </a:xfrm>
            <a:prstGeom prst="rect">
              <a:avLst/>
            </a:prstGeom>
            <a:noFill/>
          </p:spPr>
          <p:txBody>
            <a:bodyPr wrap="square" lIns="0" tIns="0" rIns="0" bIns="0" rtlCol="0" anchor="t">
              <a:spAutoFit/>
            </a:bodyPr>
            <a:lstStyle>
              <a:defPPr>
                <a:defRPr lang="en-US"/>
              </a:defPPr>
              <a:lvl1pPr>
                <a:spcAft>
                  <a:spcPts val="600"/>
                </a:spcAft>
                <a:defRPr sz="1000"/>
              </a:lvl1pPr>
            </a:lstStyle>
            <a:p>
              <a:r>
                <a:rPr lang="en-US" dirty="0"/>
                <a:t>White</a:t>
              </a:r>
            </a:p>
          </p:txBody>
        </p:sp>
      </p:grpSp>
      <p:grpSp>
        <p:nvGrpSpPr>
          <p:cNvPr id="247" name="Group 246">
            <a:extLst>
              <a:ext uri="{FF2B5EF4-FFF2-40B4-BE49-F238E27FC236}">
                <a16:creationId xmlns:a16="http://schemas.microsoft.com/office/drawing/2014/main" id="{D8BEB2FA-B1E7-4473-BD39-9D20E9038349}"/>
              </a:ext>
            </a:extLst>
          </p:cNvPr>
          <p:cNvGrpSpPr/>
          <p:nvPr/>
        </p:nvGrpSpPr>
        <p:grpSpPr>
          <a:xfrm>
            <a:off x="9612037" y="6391898"/>
            <a:ext cx="2145371" cy="153888"/>
            <a:chOff x="3582924" y="2915395"/>
            <a:chExt cx="2145371" cy="153888"/>
          </a:xfrm>
        </p:grpSpPr>
        <p:sp>
          <p:nvSpPr>
            <p:cNvPr id="250" name="TextBox 249">
              <a:extLst>
                <a:ext uri="{FF2B5EF4-FFF2-40B4-BE49-F238E27FC236}">
                  <a16:creationId xmlns:a16="http://schemas.microsoft.com/office/drawing/2014/main" id="{300E1C0A-4C0E-4C44-A1BF-76AD265BB566}"/>
                </a:ext>
              </a:extLst>
            </p:cNvPr>
            <p:cNvSpPr txBox="1"/>
            <p:nvPr/>
          </p:nvSpPr>
          <p:spPr>
            <a:xfrm>
              <a:off x="3582924" y="2915395"/>
              <a:ext cx="741426" cy="153888"/>
            </a:xfrm>
            <a:prstGeom prst="rect">
              <a:avLst/>
            </a:prstGeom>
            <a:noFill/>
          </p:spPr>
          <p:txBody>
            <a:bodyPr wrap="square" lIns="0" tIns="0" rIns="0" bIns="0" rtlCol="0" anchor="t">
              <a:spAutoFit/>
            </a:bodyPr>
            <a:lstStyle>
              <a:defPPr>
                <a:defRPr lang="en-US"/>
              </a:defPPr>
              <a:lvl1pPr>
                <a:spcAft>
                  <a:spcPts val="600"/>
                </a:spcAft>
                <a:defRPr sz="1200" b="1">
                  <a:solidFill>
                    <a:schemeClr val="bg1"/>
                  </a:solidFill>
                  <a:latin typeface="+mj-lt"/>
                </a:defRPr>
              </a:lvl1pPr>
            </a:lstStyle>
            <a:p>
              <a:r>
                <a:rPr lang="en-US" sz="1000" dirty="0">
                  <a:solidFill>
                    <a:srgbClr val="174A90"/>
                  </a:solidFill>
                </a:rPr>
                <a:t>Material :</a:t>
              </a:r>
            </a:p>
          </p:txBody>
        </p:sp>
        <p:sp>
          <p:nvSpPr>
            <p:cNvPr id="251" name="TextBox 250">
              <a:extLst>
                <a:ext uri="{FF2B5EF4-FFF2-40B4-BE49-F238E27FC236}">
                  <a16:creationId xmlns:a16="http://schemas.microsoft.com/office/drawing/2014/main" id="{211DC8E5-9A7A-467D-A706-E24728BF2E73}"/>
                </a:ext>
              </a:extLst>
            </p:cNvPr>
            <p:cNvSpPr txBox="1"/>
            <p:nvPr/>
          </p:nvSpPr>
          <p:spPr>
            <a:xfrm>
              <a:off x="4405313" y="2915395"/>
              <a:ext cx="1322982" cy="153888"/>
            </a:xfrm>
            <a:prstGeom prst="rect">
              <a:avLst/>
            </a:prstGeom>
            <a:noFill/>
          </p:spPr>
          <p:txBody>
            <a:bodyPr wrap="square" lIns="0" tIns="0" rIns="0" bIns="0" rtlCol="0" anchor="t">
              <a:spAutoFit/>
            </a:bodyPr>
            <a:lstStyle>
              <a:defPPr>
                <a:defRPr lang="en-US"/>
              </a:defPPr>
              <a:lvl1pPr>
                <a:spcAft>
                  <a:spcPts val="600"/>
                </a:spcAft>
                <a:defRPr sz="1000"/>
              </a:lvl1pPr>
            </a:lstStyle>
            <a:p>
              <a:r>
                <a:rPr lang="en-US" dirty="0"/>
                <a:t>White</a:t>
              </a:r>
            </a:p>
          </p:txBody>
        </p:sp>
      </p:grpSp>
      <p:cxnSp>
        <p:nvCxnSpPr>
          <p:cNvPr id="248" name="Straight Connector 247">
            <a:extLst>
              <a:ext uri="{FF2B5EF4-FFF2-40B4-BE49-F238E27FC236}">
                <a16:creationId xmlns:a16="http://schemas.microsoft.com/office/drawing/2014/main" id="{EA55B427-964B-4DBB-A867-2CD0D339005B}"/>
              </a:ext>
            </a:extLst>
          </p:cNvPr>
          <p:cNvCxnSpPr>
            <a:cxnSpLocks/>
          </p:cNvCxnSpPr>
          <p:nvPr/>
        </p:nvCxnSpPr>
        <p:spPr>
          <a:xfrm>
            <a:off x="9612037" y="6020193"/>
            <a:ext cx="214537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AECCF247-E647-4166-B295-ACADE3E5A045}"/>
              </a:ext>
            </a:extLst>
          </p:cNvPr>
          <p:cNvCxnSpPr>
            <a:cxnSpLocks/>
          </p:cNvCxnSpPr>
          <p:nvPr/>
        </p:nvCxnSpPr>
        <p:spPr>
          <a:xfrm>
            <a:off x="9612037" y="6319293"/>
            <a:ext cx="214537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Rectangle: Rounded Corners 165">
            <a:extLst>
              <a:ext uri="{FF2B5EF4-FFF2-40B4-BE49-F238E27FC236}">
                <a16:creationId xmlns:a16="http://schemas.microsoft.com/office/drawing/2014/main" id="{53480B34-6611-45A8-9B84-204527115665}"/>
              </a:ext>
            </a:extLst>
          </p:cNvPr>
          <p:cNvSpPr/>
          <p:nvPr/>
        </p:nvSpPr>
        <p:spPr>
          <a:xfrm>
            <a:off x="3708139" y="472342"/>
            <a:ext cx="2020157" cy="307777"/>
          </a:xfrm>
          <a:prstGeom prst="roundRect">
            <a:avLst>
              <a:gd name="adj" fmla="val 50000"/>
            </a:avLst>
          </a:prstGeom>
          <a:gradFill flip="none" rotWithShape="1">
            <a:gsLst>
              <a:gs pos="0">
                <a:srgbClr val="F49421"/>
              </a:gs>
              <a:gs pos="100000">
                <a:srgbClr val="F49421"/>
              </a:gs>
              <a:gs pos="84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pPr>
              <a:spcAft>
                <a:spcPts val="600"/>
              </a:spcAft>
            </a:pPr>
            <a:r>
              <a:rPr lang="en-US" sz="1200" b="1" dirty="0">
                <a:solidFill>
                  <a:schemeClr val="bg1"/>
                </a:solidFill>
                <a:latin typeface="+mj-lt"/>
              </a:rPr>
              <a:t>PRODUCT </a:t>
            </a:r>
            <a:r>
              <a:rPr lang="en-US" sz="1200" dirty="0">
                <a:solidFill>
                  <a:schemeClr val="bg1"/>
                </a:solidFill>
              </a:rPr>
              <a:t>NAME 1</a:t>
            </a:r>
          </a:p>
        </p:txBody>
      </p:sp>
      <p:sp>
        <p:nvSpPr>
          <p:cNvPr id="202" name="Rectangle: Rounded Corners 201">
            <a:extLst>
              <a:ext uri="{FF2B5EF4-FFF2-40B4-BE49-F238E27FC236}">
                <a16:creationId xmlns:a16="http://schemas.microsoft.com/office/drawing/2014/main" id="{EEC5F1C1-DF41-4A15-83EB-EC6DE1230EDB}"/>
              </a:ext>
            </a:extLst>
          </p:cNvPr>
          <p:cNvSpPr/>
          <p:nvPr/>
        </p:nvSpPr>
        <p:spPr>
          <a:xfrm>
            <a:off x="9737251" y="472342"/>
            <a:ext cx="2020157" cy="307777"/>
          </a:xfrm>
          <a:prstGeom prst="roundRect">
            <a:avLst>
              <a:gd name="adj" fmla="val 50000"/>
            </a:avLst>
          </a:prstGeom>
          <a:gradFill flip="none" rotWithShape="1">
            <a:gsLst>
              <a:gs pos="0">
                <a:srgbClr val="F49421"/>
              </a:gs>
              <a:gs pos="100000">
                <a:srgbClr val="F49421"/>
              </a:gs>
              <a:gs pos="84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91440" bIns="45720" numCol="1" spcCol="0" rtlCol="0" fromWordArt="0" anchor="ctr" anchorCtr="0" forceAA="0" compatLnSpc="1">
            <a:prstTxWarp prst="textNoShape">
              <a:avLst/>
            </a:prstTxWarp>
            <a:noAutofit/>
          </a:bodyPr>
          <a:lstStyle/>
          <a:p>
            <a:pPr>
              <a:spcAft>
                <a:spcPts val="600"/>
              </a:spcAft>
            </a:pPr>
            <a:r>
              <a:rPr lang="en-US" sz="1200" b="1" dirty="0">
                <a:solidFill>
                  <a:schemeClr val="bg1"/>
                </a:solidFill>
                <a:latin typeface="+mj-lt"/>
              </a:rPr>
              <a:t>PRODUCT </a:t>
            </a:r>
            <a:r>
              <a:rPr lang="en-US" sz="1200" dirty="0">
                <a:solidFill>
                  <a:schemeClr val="bg1"/>
                </a:solidFill>
              </a:rPr>
              <a:t>NAME 3</a:t>
            </a:r>
          </a:p>
        </p:txBody>
      </p:sp>
      <p:sp>
        <p:nvSpPr>
          <p:cNvPr id="220" name="Rectangle: Rounded Corners 219">
            <a:extLst>
              <a:ext uri="{FF2B5EF4-FFF2-40B4-BE49-F238E27FC236}">
                <a16:creationId xmlns:a16="http://schemas.microsoft.com/office/drawing/2014/main" id="{A1D72B7B-855A-4971-8A09-0A360420C91B}"/>
              </a:ext>
            </a:extLst>
          </p:cNvPr>
          <p:cNvSpPr/>
          <p:nvPr/>
        </p:nvSpPr>
        <p:spPr>
          <a:xfrm>
            <a:off x="6722695" y="472342"/>
            <a:ext cx="2020157" cy="307777"/>
          </a:xfrm>
          <a:prstGeom prst="roundRect">
            <a:avLst>
              <a:gd name="adj" fmla="val 50000"/>
            </a:avLst>
          </a:prstGeom>
          <a:gradFill flip="none" rotWithShape="1">
            <a:gsLst>
              <a:gs pos="0">
                <a:srgbClr val="174A90"/>
              </a:gs>
              <a:gs pos="100000">
                <a:srgbClr val="174A90"/>
              </a:gs>
              <a:gs pos="84000">
                <a:srgbClr val="336AA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91440" bIns="45720" numCol="1" spcCol="0" rtlCol="0" fromWordArt="0" anchor="ctr" anchorCtr="0" forceAA="0" compatLnSpc="1">
            <a:prstTxWarp prst="textNoShape">
              <a:avLst/>
            </a:prstTxWarp>
            <a:noAutofit/>
          </a:bodyPr>
          <a:lstStyle/>
          <a:p>
            <a:pPr>
              <a:spcAft>
                <a:spcPts val="600"/>
              </a:spcAft>
            </a:pPr>
            <a:r>
              <a:rPr lang="en-US" sz="1200" b="1" dirty="0">
                <a:solidFill>
                  <a:schemeClr val="bg1"/>
                </a:solidFill>
                <a:latin typeface="+mj-lt"/>
              </a:rPr>
              <a:t>PRODUCT </a:t>
            </a:r>
            <a:r>
              <a:rPr lang="en-US" sz="1200" dirty="0">
                <a:solidFill>
                  <a:schemeClr val="bg1"/>
                </a:solidFill>
              </a:rPr>
              <a:t>NAME 2</a:t>
            </a:r>
          </a:p>
        </p:txBody>
      </p:sp>
      <p:sp>
        <p:nvSpPr>
          <p:cNvPr id="238" name="Rectangle: Rounded Corners 237">
            <a:extLst>
              <a:ext uri="{FF2B5EF4-FFF2-40B4-BE49-F238E27FC236}">
                <a16:creationId xmlns:a16="http://schemas.microsoft.com/office/drawing/2014/main" id="{1A733DD6-1792-4007-AE79-2D2E7CE90143}"/>
              </a:ext>
            </a:extLst>
          </p:cNvPr>
          <p:cNvSpPr/>
          <p:nvPr/>
        </p:nvSpPr>
        <p:spPr>
          <a:xfrm>
            <a:off x="3708139" y="3891897"/>
            <a:ext cx="2020157" cy="307777"/>
          </a:xfrm>
          <a:prstGeom prst="roundRect">
            <a:avLst>
              <a:gd name="adj" fmla="val 50000"/>
            </a:avLst>
          </a:prstGeom>
          <a:gradFill flip="none" rotWithShape="1">
            <a:gsLst>
              <a:gs pos="0">
                <a:srgbClr val="174A90"/>
              </a:gs>
              <a:gs pos="100000">
                <a:srgbClr val="174A90"/>
              </a:gs>
              <a:gs pos="84000">
                <a:srgbClr val="336AA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91440" bIns="45720" numCol="1" spcCol="0" rtlCol="0" fromWordArt="0" anchor="ctr" anchorCtr="0" forceAA="0" compatLnSpc="1">
            <a:prstTxWarp prst="textNoShape">
              <a:avLst/>
            </a:prstTxWarp>
            <a:noAutofit/>
          </a:bodyPr>
          <a:lstStyle/>
          <a:p>
            <a:pPr>
              <a:spcAft>
                <a:spcPts val="600"/>
              </a:spcAft>
            </a:pPr>
            <a:r>
              <a:rPr lang="en-US" sz="1200" b="1" dirty="0">
                <a:solidFill>
                  <a:schemeClr val="bg1"/>
                </a:solidFill>
                <a:latin typeface="+mj-lt"/>
              </a:rPr>
              <a:t>PRODUCT </a:t>
            </a:r>
            <a:r>
              <a:rPr lang="en-US" sz="1200" dirty="0">
                <a:solidFill>
                  <a:schemeClr val="bg1"/>
                </a:solidFill>
              </a:rPr>
              <a:t>NAME 4</a:t>
            </a:r>
          </a:p>
        </p:txBody>
      </p:sp>
      <p:sp>
        <p:nvSpPr>
          <p:cNvPr id="256" name="Rectangle: Rounded Corners 255">
            <a:extLst>
              <a:ext uri="{FF2B5EF4-FFF2-40B4-BE49-F238E27FC236}">
                <a16:creationId xmlns:a16="http://schemas.microsoft.com/office/drawing/2014/main" id="{0D54501D-5873-4492-8FFC-B15D04BEA86C}"/>
              </a:ext>
            </a:extLst>
          </p:cNvPr>
          <p:cNvSpPr/>
          <p:nvPr/>
        </p:nvSpPr>
        <p:spPr>
          <a:xfrm>
            <a:off x="9737251" y="3891897"/>
            <a:ext cx="2020157" cy="307777"/>
          </a:xfrm>
          <a:prstGeom prst="roundRect">
            <a:avLst>
              <a:gd name="adj" fmla="val 50000"/>
            </a:avLst>
          </a:prstGeom>
          <a:gradFill flip="none" rotWithShape="1">
            <a:gsLst>
              <a:gs pos="0">
                <a:srgbClr val="174A90"/>
              </a:gs>
              <a:gs pos="100000">
                <a:srgbClr val="174A90"/>
              </a:gs>
              <a:gs pos="84000">
                <a:srgbClr val="336AA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91440" bIns="45720" numCol="1" spcCol="0" rtlCol="0" fromWordArt="0" anchor="ctr" anchorCtr="0" forceAA="0" compatLnSpc="1">
            <a:prstTxWarp prst="textNoShape">
              <a:avLst/>
            </a:prstTxWarp>
            <a:noAutofit/>
          </a:bodyPr>
          <a:lstStyle/>
          <a:p>
            <a:pPr>
              <a:spcAft>
                <a:spcPts val="600"/>
              </a:spcAft>
            </a:pPr>
            <a:r>
              <a:rPr lang="en-US" sz="1200" b="1" dirty="0">
                <a:solidFill>
                  <a:schemeClr val="bg1"/>
                </a:solidFill>
                <a:latin typeface="+mj-lt"/>
              </a:rPr>
              <a:t>PRODUCT </a:t>
            </a:r>
            <a:r>
              <a:rPr lang="en-US" sz="1200" dirty="0">
                <a:solidFill>
                  <a:schemeClr val="bg1"/>
                </a:solidFill>
              </a:rPr>
              <a:t>NAME 6</a:t>
            </a:r>
          </a:p>
        </p:txBody>
      </p:sp>
      <p:sp>
        <p:nvSpPr>
          <p:cNvPr id="274" name="Rectangle: Rounded Corners 273">
            <a:extLst>
              <a:ext uri="{FF2B5EF4-FFF2-40B4-BE49-F238E27FC236}">
                <a16:creationId xmlns:a16="http://schemas.microsoft.com/office/drawing/2014/main" id="{8A6805DE-587C-4201-8E7E-87E461A34EE1}"/>
              </a:ext>
            </a:extLst>
          </p:cNvPr>
          <p:cNvSpPr/>
          <p:nvPr/>
        </p:nvSpPr>
        <p:spPr>
          <a:xfrm>
            <a:off x="6722695" y="3891897"/>
            <a:ext cx="2020157" cy="307777"/>
          </a:xfrm>
          <a:prstGeom prst="roundRect">
            <a:avLst>
              <a:gd name="adj" fmla="val 50000"/>
            </a:avLst>
          </a:prstGeom>
          <a:gradFill flip="none" rotWithShape="1">
            <a:gsLst>
              <a:gs pos="0">
                <a:srgbClr val="F49421"/>
              </a:gs>
              <a:gs pos="100000">
                <a:srgbClr val="F49421"/>
              </a:gs>
              <a:gs pos="84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45720" rIns="91440" bIns="45720" numCol="1" spcCol="0" rtlCol="0" fromWordArt="0" anchor="ctr" anchorCtr="0" forceAA="0" compatLnSpc="1">
            <a:prstTxWarp prst="textNoShape">
              <a:avLst/>
            </a:prstTxWarp>
            <a:noAutofit/>
          </a:bodyPr>
          <a:lstStyle/>
          <a:p>
            <a:pPr>
              <a:spcAft>
                <a:spcPts val="600"/>
              </a:spcAft>
            </a:pPr>
            <a:r>
              <a:rPr lang="en-US" sz="1200" b="1" dirty="0">
                <a:solidFill>
                  <a:schemeClr val="bg1"/>
                </a:solidFill>
                <a:latin typeface="+mj-lt"/>
              </a:rPr>
              <a:t>PRODUCT </a:t>
            </a:r>
            <a:r>
              <a:rPr lang="en-US" sz="1200" dirty="0">
                <a:solidFill>
                  <a:schemeClr val="bg1"/>
                </a:solidFill>
              </a:rPr>
              <a:t>NAME 5</a:t>
            </a:r>
          </a:p>
        </p:txBody>
      </p:sp>
      <p:sp>
        <p:nvSpPr>
          <p:cNvPr id="262" name="TextBox 261">
            <a:extLst>
              <a:ext uri="{FF2B5EF4-FFF2-40B4-BE49-F238E27FC236}">
                <a16:creationId xmlns:a16="http://schemas.microsoft.com/office/drawing/2014/main" id="{D98E2DB8-1559-43C3-84DF-F6607556233E}"/>
              </a:ext>
            </a:extLst>
          </p:cNvPr>
          <p:cNvSpPr txBox="1"/>
          <p:nvPr/>
        </p:nvSpPr>
        <p:spPr>
          <a:xfrm>
            <a:off x="6597481" y="5321663"/>
            <a:ext cx="2145371" cy="215444"/>
          </a:xfrm>
          <a:prstGeom prst="rect">
            <a:avLst/>
          </a:prstGeom>
          <a:noFill/>
        </p:spPr>
        <p:txBody>
          <a:bodyPr wrap="square" lIns="0" tIns="0" rIns="0" bIns="0" rtlCol="0">
            <a:spAutoFit/>
          </a:bodyPr>
          <a:lstStyle/>
          <a:p>
            <a:pPr>
              <a:spcAft>
                <a:spcPts val="600"/>
              </a:spcAft>
            </a:pPr>
            <a:r>
              <a:rPr lang="en-US" sz="1400" dirty="0"/>
              <a:t>Lorem ipsum dolor sit </a:t>
            </a:r>
            <a:r>
              <a:rPr lang="en-US" sz="1400" dirty="0" err="1"/>
              <a:t>amet</a:t>
            </a:r>
            <a:r>
              <a:rPr lang="en-US" sz="1400" dirty="0"/>
              <a:t>. </a:t>
            </a:r>
          </a:p>
        </p:txBody>
      </p:sp>
      <p:grpSp>
        <p:nvGrpSpPr>
          <p:cNvPr id="263" name="Group 262">
            <a:extLst>
              <a:ext uri="{FF2B5EF4-FFF2-40B4-BE49-F238E27FC236}">
                <a16:creationId xmlns:a16="http://schemas.microsoft.com/office/drawing/2014/main" id="{E99CC629-13D5-48E6-A6D7-F3FCF1E5080B}"/>
              </a:ext>
            </a:extLst>
          </p:cNvPr>
          <p:cNvGrpSpPr/>
          <p:nvPr/>
        </p:nvGrpSpPr>
        <p:grpSpPr>
          <a:xfrm>
            <a:off x="6597481" y="5793699"/>
            <a:ext cx="2145371" cy="153888"/>
            <a:chOff x="3582924" y="2451084"/>
            <a:chExt cx="2145371" cy="153888"/>
          </a:xfrm>
        </p:grpSpPr>
        <p:sp>
          <p:nvSpPr>
            <p:cNvPr id="272" name="TextBox 271">
              <a:extLst>
                <a:ext uri="{FF2B5EF4-FFF2-40B4-BE49-F238E27FC236}">
                  <a16:creationId xmlns:a16="http://schemas.microsoft.com/office/drawing/2014/main" id="{D4C38AF4-1F0A-46B0-9C55-7D57F33C16A5}"/>
                </a:ext>
              </a:extLst>
            </p:cNvPr>
            <p:cNvSpPr txBox="1"/>
            <p:nvPr/>
          </p:nvSpPr>
          <p:spPr>
            <a:xfrm>
              <a:off x="3582924" y="2451084"/>
              <a:ext cx="741426" cy="153888"/>
            </a:xfrm>
            <a:prstGeom prst="rect">
              <a:avLst/>
            </a:prstGeom>
            <a:noFill/>
          </p:spPr>
          <p:txBody>
            <a:bodyPr wrap="square" lIns="0" tIns="0" rIns="0" bIns="0" rtlCol="0" anchor="t">
              <a:spAutoFit/>
            </a:bodyPr>
            <a:lstStyle>
              <a:defPPr>
                <a:defRPr lang="en-US"/>
              </a:defPPr>
              <a:lvl1pPr>
                <a:spcAft>
                  <a:spcPts val="600"/>
                </a:spcAft>
                <a:defRPr sz="1200" b="1">
                  <a:solidFill>
                    <a:schemeClr val="bg1"/>
                  </a:solidFill>
                  <a:latin typeface="+mj-lt"/>
                </a:defRPr>
              </a:lvl1pPr>
            </a:lstStyle>
            <a:p>
              <a:r>
                <a:rPr lang="en-US" sz="1000" dirty="0">
                  <a:solidFill>
                    <a:srgbClr val="174A90"/>
                  </a:solidFill>
                </a:rPr>
                <a:t>Size :</a:t>
              </a:r>
            </a:p>
          </p:txBody>
        </p:sp>
        <p:sp>
          <p:nvSpPr>
            <p:cNvPr id="273" name="TextBox 272">
              <a:extLst>
                <a:ext uri="{FF2B5EF4-FFF2-40B4-BE49-F238E27FC236}">
                  <a16:creationId xmlns:a16="http://schemas.microsoft.com/office/drawing/2014/main" id="{49462B8A-2546-4322-8CEB-5D6F5C1CC977}"/>
                </a:ext>
              </a:extLst>
            </p:cNvPr>
            <p:cNvSpPr txBox="1"/>
            <p:nvPr/>
          </p:nvSpPr>
          <p:spPr>
            <a:xfrm>
              <a:off x="4405313" y="2451084"/>
              <a:ext cx="1322982" cy="153888"/>
            </a:xfrm>
            <a:prstGeom prst="rect">
              <a:avLst/>
            </a:prstGeom>
            <a:noFill/>
          </p:spPr>
          <p:txBody>
            <a:bodyPr wrap="square" lIns="0" tIns="0" rIns="0" bIns="0" rtlCol="0" anchor="t">
              <a:spAutoFit/>
            </a:bodyPr>
            <a:lstStyle>
              <a:defPPr>
                <a:defRPr lang="en-US"/>
              </a:defPPr>
              <a:lvl1pPr>
                <a:spcAft>
                  <a:spcPts val="600"/>
                </a:spcAft>
                <a:defRPr sz="1000"/>
              </a:lvl1pPr>
            </a:lstStyle>
            <a:p>
              <a:r>
                <a:rPr lang="en-US" dirty="0"/>
                <a:t>XXL</a:t>
              </a:r>
            </a:p>
          </p:txBody>
        </p:sp>
      </p:grpSp>
      <p:grpSp>
        <p:nvGrpSpPr>
          <p:cNvPr id="264" name="Group 263">
            <a:extLst>
              <a:ext uri="{FF2B5EF4-FFF2-40B4-BE49-F238E27FC236}">
                <a16:creationId xmlns:a16="http://schemas.microsoft.com/office/drawing/2014/main" id="{9FF8C4B6-500D-4E5E-A705-0600EB078139}"/>
              </a:ext>
            </a:extLst>
          </p:cNvPr>
          <p:cNvGrpSpPr/>
          <p:nvPr/>
        </p:nvGrpSpPr>
        <p:grpSpPr>
          <a:xfrm>
            <a:off x="6597481" y="6092799"/>
            <a:ext cx="2145371" cy="153888"/>
            <a:chOff x="3582924" y="2668952"/>
            <a:chExt cx="2145371" cy="153888"/>
          </a:xfrm>
        </p:grpSpPr>
        <p:sp>
          <p:nvSpPr>
            <p:cNvPr id="270" name="TextBox 269">
              <a:extLst>
                <a:ext uri="{FF2B5EF4-FFF2-40B4-BE49-F238E27FC236}">
                  <a16:creationId xmlns:a16="http://schemas.microsoft.com/office/drawing/2014/main" id="{8B4126D6-8E40-4B9C-8142-8138E4F732DC}"/>
                </a:ext>
              </a:extLst>
            </p:cNvPr>
            <p:cNvSpPr txBox="1"/>
            <p:nvPr/>
          </p:nvSpPr>
          <p:spPr>
            <a:xfrm>
              <a:off x="3582924" y="2668952"/>
              <a:ext cx="741426" cy="153888"/>
            </a:xfrm>
            <a:prstGeom prst="rect">
              <a:avLst/>
            </a:prstGeom>
            <a:noFill/>
          </p:spPr>
          <p:txBody>
            <a:bodyPr wrap="square" lIns="0" tIns="0" rIns="0" bIns="0" rtlCol="0" anchor="t">
              <a:spAutoFit/>
            </a:bodyPr>
            <a:lstStyle>
              <a:defPPr>
                <a:defRPr lang="en-US"/>
              </a:defPPr>
              <a:lvl1pPr>
                <a:spcAft>
                  <a:spcPts val="600"/>
                </a:spcAft>
                <a:defRPr sz="1200" b="1">
                  <a:solidFill>
                    <a:schemeClr val="bg1"/>
                  </a:solidFill>
                  <a:latin typeface="+mj-lt"/>
                </a:defRPr>
              </a:lvl1pPr>
            </a:lstStyle>
            <a:p>
              <a:r>
                <a:rPr lang="en-US" sz="1000" dirty="0">
                  <a:solidFill>
                    <a:srgbClr val="174A90"/>
                  </a:solidFill>
                </a:rPr>
                <a:t>Color :</a:t>
              </a:r>
            </a:p>
          </p:txBody>
        </p:sp>
        <p:sp>
          <p:nvSpPr>
            <p:cNvPr id="271" name="TextBox 270">
              <a:extLst>
                <a:ext uri="{FF2B5EF4-FFF2-40B4-BE49-F238E27FC236}">
                  <a16:creationId xmlns:a16="http://schemas.microsoft.com/office/drawing/2014/main" id="{46CC3FAF-AE4D-446E-AC37-AD384626BBB9}"/>
                </a:ext>
              </a:extLst>
            </p:cNvPr>
            <p:cNvSpPr txBox="1"/>
            <p:nvPr/>
          </p:nvSpPr>
          <p:spPr>
            <a:xfrm>
              <a:off x="4405313" y="2668952"/>
              <a:ext cx="1322982" cy="153888"/>
            </a:xfrm>
            <a:prstGeom prst="rect">
              <a:avLst/>
            </a:prstGeom>
            <a:noFill/>
          </p:spPr>
          <p:txBody>
            <a:bodyPr wrap="square" lIns="0" tIns="0" rIns="0" bIns="0" rtlCol="0" anchor="t">
              <a:spAutoFit/>
            </a:bodyPr>
            <a:lstStyle>
              <a:defPPr>
                <a:defRPr lang="en-US"/>
              </a:defPPr>
              <a:lvl1pPr>
                <a:spcAft>
                  <a:spcPts val="600"/>
                </a:spcAft>
                <a:defRPr sz="1000"/>
              </a:lvl1pPr>
            </a:lstStyle>
            <a:p>
              <a:r>
                <a:rPr lang="en-US" dirty="0"/>
                <a:t>White</a:t>
              </a:r>
            </a:p>
          </p:txBody>
        </p:sp>
      </p:grpSp>
      <p:grpSp>
        <p:nvGrpSpPr>
          <p:cNvPr id="265" name="Group 264">
            <a:extLst>
              <a:ext uri="{FF2B5EF4-FFF2-40B4-BE49-F238E27FC236}">
                <a16:creationId xmlns:a16="http://schemas.microsoft.com/office/drawing/2014/main" id="{C7245772-4535-4AE7-8DA3-728CA1F0FDD6}"/>
              </a:ext>
            </a:extLst>
          </p:cNvPr>
          <p:cNvGrpSpPr/>
          <p:nvPr/>
        </p:nvGrpSpPr>
        <p:grpSpPr>
          <a:xfrm>
            <a:off x="6597481" y="6391898"/>
            <a:ext cx="2145371" cy="153888"/>
            <a:chOff x="3582924" y="2915395"/>
            <a:chExt cx="2145371" cy="153888"/>
          </a:xfrm>
        </p:grpSpPr>
        <p:sp>
          <p:nvSpPr>
            <p:cNvPr id="268" name="TextBox 267">
              <a:extLst>
                <a:ext uri="{FF2B5EF4-FFF2-40B4-BE49-F238E27FC236}">
                  <a16:creationId xmlns:a16="http://schemas.microsoft.com/office/drawing/2014/main" id="{672B8D49-826D-40E0-85D8-24F246E5AE5B}"/>
                </a:ext>
              </a:extLst>
            </p:cNvPr>
            <p:cNvSpPr txBox="1"/>
            <p:nvPr/>
          </p:nvSpPr>
          <p:spPr>
            <a:xfrm>
              <a:off x="3582924" y="2915395"/>
              <a:ext cx="741426" cy="153888"/>
            </a:xfrm>
            <a:prstGeom prst="rect">
              <a:avLst/>
            </a:prstGeom>
            <a:noFill/>
          </p:spPr>
          <p:txBody>
            <a:bodyPr wrap="square" lIns="0" tIns="0" rIns="0" bIns="0" rtlCol="0" anchor="t">
              <a:spAutoFit/>
            </a:bodyPr>
            <a:lstStyle>
              <a:defPPr>
                <a:defRPr lang="en-US"/>
              </a:defPPr>
              <a:lvl1pPr>
                <a:spcAft>
                  <a:spcPts val="600"/>
                </a:spcAft>
                <a:defRPr sz="1200" b="1">
                  <a:solidFill>
                    <a:schemeClr val="bg1"/>
                  </a:solidFill>
                  <a:latin typeface="+mj-lt"/>
                </a:defRPr>
              </a:lvl1pPr>
            </a:lstStyle>
            <a:p>
              <a:r>
                <a:rPr lang="en-US" sz="1000" dirty="0">
                  <a:solidFill>
                    <a:srgbClr val="174A90"/>
                  </a:solidFill>
                </a:rPr>
                <a:t>Material :</a:t>
              </a:r>
            </a:p>
          </p:txBody>
        </p:sp>
        <p:sp>
          <p:nvSpPr>
            <p:cNvPr id="269" name="TextBox 268">
              <a:extLst>
                <a:ext uri="{FF2B5EF4-FFF2-40B4-BE49-F238E27FC236}">
                  <a16:creationId xmlns:a16="http://schemas.microsoft.com/office/drawing/2014/main" id="{E737FF24-49E8-4C45-8AD1-B1F71E203E55}"/>
                </a:ext>
              </a:extLst>
            </p:cNvPr>
            <p:cNvSpPr txBox="1"/>
            <p:nvPr/>
          </p:nvSpPr>
          <p:spPr>
            <a:xfrm>
              <a:off x="4405313" y="2915395"/>
              <a:ext cx="1322982" cy="153888"/>
            </a:xfrm>
            <a:prstGeom prst="rect">
              <a:avLst/>
            </a:prstGeom>
            <a:noFill/>
          </p:spPr>
          <p:txBody>
            <a:bodyPr wrap="square" lIns="0" tIns="0" rIns="0" bIns="0" rtlCol="0" anchor="t">
              <a:spAutoFit/>
            </a:bodyPr>
            <a:lstStyle>
              <a:defPPr>
                <a:defRPr lang="en-US"/>
              </a:defPPr>
              <a:lvl1pPr>
                <a:spcAft>
                  <a:spcPts val="600"/>
                </a:spcAft>
                <a:defRPr sz="1000"/>
              </a:lvl1pPr>
            </a:lstStyle>
            <a:p>
              <a:r>
                <a:rPr lang="en-US" dirty="0"/>
                <a:t>White</a:t>
              </a:r>
            </a:p>
          </p:txBody>
        </p:sp>
      </p:grpSp>
      <p:cxnSp>
        <p:nvCxnSpPr>
          <p:cNvPr id="266" name="Straight Connector 265">
            <a:extLst>
              <a:ext uri="{FF2B5EF4-FFF2-40B4-BE49-F238E27FC236}">
                <a16:creationId xmlns:a16="http://schemas.microsoft.com/office/drawing/2014/main" id="{3A462200-6C99-48A4-81A0-D357A8AB270B}"/>
              </a:ext>
            </a:extLst>
          </p:cNvPr>
          <p:cNvCxnSpPr>
            <a:cxnSpLocks/>
          </p:cNvCxnSpPr>
          <p:nvPr/>
        </p:nvCxnSpPr>
        <p:spPr>
          <a:xfrm>
            <a:off x="6597481" y="6020193"/>
            <a:ext cx="214537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FC94025-875D-4F5B-BC30-9FF436E2716F}"/>
              </a:ext>
            </a:extLst>
          </p:cNvPr>
          <p:cNvCxnSpPr>
            <a:cxnSpLocks/>
          </p:cNvCxnSpPr>
          <p:nvPr/>
        </p:nvCxnSpPr>
        <p:spPr>
          <a:xfrm>
            <a:off x="6597481" y="6319293"/>
            <a:ext cx="214537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E583B1A-C142-4A3A-96FD-9D14440292E7}"/>
              </a:ext>
            </a:extLst>
          </p:cNvPr>
          <p:cNvSpPr txBox="1"/>
          <p:nvPr/>
        </p:nvSpPr>
        <p:spPr>
          <a:xfrm>
            <a:off x="623889" y="1820102"/>
            <a:ext cx="2073130" cy="1107996"/>
          </a:xfrm>
          <a:prstGeom prst="rect">
            <a:avLst/>
          </a:prstGeom>
          <a:noFill/>
        </p:spPr>
        <p:txBody>
          <a:bodyPr wrap="square" lIns="0" tIns="0" rIns="0" bIns="0" rtlCol="0">
            <a:spAutoFit/>
          </a:bodyPr>
          <a:lstStyle/>
          <a:p>
            <a:r>
              <a:rPr lang="en-US" sz="3600" dirty="0">
                <a:solidFill>
                  <a:srgbClr val="174A90"/>
                </a:solidFill>
              </a:rPr>
              <a:t>PRODUCT </a:t>
            </a:r>
            <a:r>
              <a:rPr lang="en-US" sz="3600" b="1" dirty="0">
                <a:solidFill>
                  <a:srgbClr val="174A90"/>
                </a:solidFill>
                <a:latin typeface="+mj-lt"/>
              </a:rPr>
              <a:t>LIST</a:t>
            </a:r>
            <a:endParaRPr lang="en-ID" sz="3600" b="1" dirty="0">
              <a:solidFill>
                <a:srgbClr val="174A90"/>
              </a:solidFill>
              <a:latin typeface="+mj-lt"/>
            </a:endParaRPr>
          </a:p>
        </p:txBody>
      </p:sp>
      <p:sp>
        <p:nvSpPr>
          <p:cNvPr id="276" name="TextBox 275">
            <a:extLst>
              <a:ext uri="{FF2B5EF4-FFF2-40B4-BE49-F238E27FC236}">
                <a16:creationId xmlns:a16="http://schemas.microsoft.com/office/drawing/2014/main" id="{9BDA0719-D384-4165-89F4-4BA72428B370}"/>
              </a:ext>
            </a:extLst>
          </p:cNvPr>
          <p:cNvSpPr txBox="1"/>
          <p:nvPr/>
        </p:nvSpPr>
        <p:spPr>
          <a:xfrm>
            <a:off x="623889" y="3191240"/>
            <a:ext cx="2073130" cy="1723549"/>
          </a:xfrm>
          <a:prstGeom prst="rect">
            <a:avLst/>
          </a:prstGeom>
          <a:noFill/>
        </p:spPr>
        <p:txBody>
          <a:bodyPr wrap="square" lIns="0" tIns="0" rIns="0" bIns="0" rtlCol="0">
            <a:spAutoFit/>
          </a:bodyPr>
          <a:lstStyle/>
          <a:p>
            <a:pPr>
              <a:spcAft>
                <a:spcPts val="600"/>
              </a:spcAft>
            </a:pPr>
            <a:r>
              <a:rPr lang="en-US" sz="1400" dirty="0"/>
              <a:t>Explore our curated collection, where every item is a testament to quality, creativity, and authenticity. Welcome to a world of possibilities. 🛍️✨ #DiscoverExcellence #ShopLocal</a:t>
            </a:r>
          </a:p>
        </p:txBody>
      </p:sp>
      <p:cxnSp>
        <p:nvCxnSpPr>
          <p:cNvPr id="283" name="Straight Connector 282">
            <a:extLst>
              <a:ext uri="{FF2B5EF4-FFF2-40B4-BE49-F238E27FC236}">
                <a16:creationId xmlns:a16="http://schemas.microsoft.com/office/drawing/2014/main" id="{9CD3EAC0-38FE-4826-B66A-BBFCF0C8E364}"/>
              </a:ext>
            </a:extLst>
          </p:cNvPr>
          <p:cNvCxnSpPr>
            <a:cxnSpLocks/>
          </p:cNvCxnSpPr>
          <p:nvPr/>
        </p:nvCxnSpPr>
        <p:spPr>
          <a:xfrm>
            <a:off x="623888" y="584200"/>
            <a:ext cx="1933779"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519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extLst>
              <p:ext uri="{D42A27DB-BD31-4B8C-83A1-F6EECF244321}">
                <p14:modId xmlns:p14="http://schemas.microsoft.com/office/powerpoint/2010/main" val="14608612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descr="A living room filled with furniture and a fireplace&#10;&#10;Description automatically generated">
            <a:extLst>
              <a:ext uri="{FF2B5EF4-FFF2-40B4-BE49-F238E27FC236}">
                <a16:creationId xmlns:a16="http://schemas.microsoft.com/office/drawing/2014/main" id="{77EA8D88-5A78-4FAC-8525-B6E9E8FAD9C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4981" t="45115" r="50950" b="27461"/>
          <a:stretch/>
        </p:blipFill>
        <p:spPr>
          <a:xfrm>
            <a:off x="7638473" y="1020045"/>
            <a:ext cx="3929639" cy="2111083"/>
          </a:xfrm>
          <a:custGeom>
            <a:avLst/>
            <a:gdLst>
              <a:gd name="connsiteX0" fmla="*/ 277966 w 3929639"/>
              <a:gd name="connsiteY0" fmla="*/ 0 h 2111083"/>
              <a:gd name="connsiteX1" fmla="*/ 3651673 w 3929639"/>
              <a:gd name="connsiteY1" fmla="*/ 0 h 2111083"/>
              <a:gd name="connsiteX2" fmla="*/ 3929639 w 3929639"/>
              <a:gd name="connsiteY2" fmla="*/ 277966 h 2111083"/>
              <a:gd name="connsiteX3" fmla="*/ 3929639 w 3929639"/>
              <a:gd name="connsiteY3" fmla="*/ 1833117 h 2111083"/>
              <a:gd name="connsiteX4" fmla="*/ 3651673 w 3929639"/>
              <a:gd name="connsiteY4" fmla="*/ 2111083 h 2111083"/>
              <a:gd name="connsiteX5" fmla="*/ 277966 w 3929639"/>
              <a:gd name="connsiteY5" fmla="*/ 2111083 h 2111083"/>
              <a:gd name="connsiteX6" fmla="*/ 0 w 3929639"/>
              <a:gd name="connsiteY6" fmla="*/ 1833117 h 2111083"/>
              <a:gd name="connsiteX7" fmla="*/ 0 w 3929639"/>
              <a:gd name="connsiteY7" fmla="*/ 277966 h 2111083"/>
              <a:gd name="connsiteX8" fmla="*/ 277966 w 3929639"/>
              <a:gd name="connsiteY8" fmla="*/ 0 h 211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9639" h="2111083">
                <a:moveTo>
                  <a:pt x="277966" y="0"/>
                </a:moveTo>
                <a:lnTo>
                  <a:pt x="3651673" y="0"/>
                </a:lnTo>
                <a:cubicBezTo>
                  <a:pt x="3805189" y="0"/>
                  <a:pt x="3929639" y="124450"/>
                  <a:pt x="3929639" y="277966"/>
                </a:cubicBezTo>
                <a:lnTo>
                  <a:pt x="3929639" y="1833117"/>
                </a:lnTo>
                <a:cubicBezTo>
                  <a:pt x="3929639" y="1986633"/>
                  <a:pt x="3805189" y="2111083"/>
                  <a:pt x="3651673" y="2111083"/>
                </a:cubicBezTo>
                <a:lnTo>
                  <a:pt x="277966" y="2111083"/>
                </a:lnTo>
                <a:cubicBezTo>
                  <a:pt x="124450" y="2111083"/>
                  <a:pt x="0" y="1986633"/>
                  <a:pt x="0" y="1833117"/>
                </a:cubicBezTo>
                <a:lnTo>
                  <a:pt x="0" y="277966"/>
                </a:lnTo>
                <a:cubicBezTo>
                  <a:pt x="0" y="124450"/>
                  <a:pt x="124450" y="0"/>
                  <a:pt x="277966" y="0"/>
                </a:cubicBezTo>
                <a:close/>
              </a:path>
            </a:pathLst>
          </a:custGeom>
        </p:spPr>
      </p:pic>
      <p:pic>
        <p:nvPicPr>
          <p:cNvPr id="21" name="Picture 20">
            <a:extLst>
              <a:ext uri="{FF2B5EF4-FFF2-40B4-BE49-F238E27FC236}">
                <a16:creationId xmlns:a16="http://schemas.microsoft.com/office/drawing/2014/main" id="{23F7450F-97CD-4D99-9A66-400E45721EBD}"/>
              </a:ext>
            </a:extLst>
          </p:cNvPr>
          <p:cNvPicPr>
            <a:picLocks noChangeAspect="1"/>
          </p:cNvPicPr>
          <p:nvPr/>
        </p:nvPicPr>
        <p:blipFill>
          <a:blip r:embed="rId7">
            <a:extLst>
              <a:ext uri="{28A0092B-C50C-407E-A947-70E740481C1C}">
                <a14:useLocalDpi xmlns:a14="http://schemas.microsoft.com/office/drawing/2010/main" val="0"/>
              </a:ext>
            </a:extLst>
          </a:blip>
          <a:srcRect l="11041" r="11041"/>
          <a:stretch/>
        </p:blipFill>
        <p:spPr>
          <a:xfrm>
            <a:off x="1" y="1020044"/>
            <a:ext cx="7093527" cy="5837950"/>
          </a:xfrm>
          <a:custGeom>
            <a:avLst/>
            <a:gdLst>
              <a:gd name="connsiteX0" fmla="*/ 0 w 7093527"/>
              <a:gd name="connsiteY0" fmla="*/ 0 h 5837950"/>
              <a:gd name="connsiteX1" fmla="*/ 6799469 w 7093527"/>
              <a:gd name="connsiteY1" fmla="*/ 0 h 5837950"/>
              <a:gd name="connsiteX2" fmla="*/ 7093527 w 7093527"/>
              <a:gd name="connsiteY2" fmla="*/ 294058 h 5837950"/>
              <a:gd name="connsiteX3" fmla="*/ 7093527 w 7093527"/>
              <a:gd name="connsiteY3" fmla="*/ 5837950 h 5837950"/>
              <a:gd name="connsiteX4" fmla="*/ 0 w 7093527"/>
              <a:gd name="connsiteY4" fmla="*/ 5837950 h 583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3527" h="5837950">
                <a:moveTo>
                  <a:pt x="0" y="0"/>
                </a:moveTo>
                <a:lnTo>
                  <a:pt x="6799469" y="0"/>
                </a:lnTo>
                <a:cubicBezTo>
                  <a:pt x="6961873" y="0"/>
                  <a:pt x="7093527" y="131654"/>
                  <a:pt x="7093527" y="294058"/>
                </a:cubicBezTo>
                <a:lnTo>
                  <a:pt x="7093527" y="5837950"/>
                </a:lnTo>
                <a:lnTo>
                  <a:pt x="0" y="5837950"/>
                </a:lnTo>
                <a:close/>
              </a:path>
            </a:pathLst>
          </a:custGeom>
        </p:spPr>
      </p:pic>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Product Catalogue</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05</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sp>
        <p:nvSpPr>
          <p:cNvPr id="5" name="Rectangle: Top Corners Rounded 4">
            <a:extLst>
              <a:ext uri="{FF2B5EF4-FFF2-40B4-BE49-F238E27FC236}">
                <a16:creationId xmlns:a16="http://schemas.microsoft.com/office/drawing/2014/main" id="{B547DCAF-CE6F-4E37-92C0-967454C8F959}"/>
              </a:ext>
            </a:extLst>
          </p:cNvPr>
          <p:cNvSpPr/>
          <p:nvPr/>
        </p:nvSpPr>
        <p:spPr>
          <a:xfrm rot="16200000">
            <a:off x="8755576" y="1427504"/>
            <a:ext cx="1275613" cy="5597237"/>
          </a:xfrm>
          <a:prstGeom prst="round2SameRect">
            <a:avLst>
              <a:gd name="adj1" fmla="val 21012"/>
              <a:gd name="adj2" fmla="val 0"/>
            </a:avLst>
          </a:prstGeom>
          <a:gradFill flip="none" rotWithShape="1">
            <a:gsLst>
              <a:gs pos="0">
                <a:srgbClr val="F49421"/>
              </a:gs>
              <a:gs pos="100000">
                <a:srgbClr val="F49421"/>
              </a:gs>
              <a:gs pos="84000">
                <a:srgbClr val="F4B642"/>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sp>
        <p:nvSpPr>
          <p:cNvPr id="17" name="TextBox 16">
            <a:extLst>
              <a:ext uri="{FF2B5EF4-FFF2-40B4-BE49-F238E27FC236}">
                <a16:creationId xmlns:a16="http://schemas.microsoft.com/office/drawing/2014/main" id="{23ECD9E9-85D7-44D7-958A-7E852C67DCF6}"/>
              </a:ext>
            </a:extLst>
          </p:cNvPr>
          <p:cNvSpPr txBox="1"/>
          <p:nvPr/>
        </p:nvSpPr>
        <p:spPr>
          <a:xfrm>
            <a:off x="7638473" y="5088843"/>
            <a:ext cx="3929638" cy="861774"/>
          </a:xfrm>
          <a:prstGeom prst="rect">
            <a:avLst/>
          </a:prstGeom>
          <a:noFill/>
        </p:spPr>
        <p:txBody>
          <a:bodyPr wrap="square" lIns="0" tIns="0" rIns="0" bIns="0" rtlCol="0">
            <a:spAutoFit/>
          </a:bodyPr>
          <a:lstStyle/>
          <a:p>
            <a:pPr>
              <a:spcAft>
                <a:spcPts val="600"/>
              </a:spcAft>
            </a:pPr>
            <a:r>
              <a:rPr lang="en-US" sz="1400" dirty="0"/>
              <a:t>Sip on tranquility with every sip of our refreshing green tea - a blend of nature's goodness and soothing flavors to rejuvenate your senses. 🍃 #GreenTeaDelight #NourishFromWithin</a:t>
            </a:r>
          </a:p>
        </p:txBody>
      </p:sp>
      <p:sp>
        <p:nvSpPr>
          <p:cNvPr id="16" name="TextBox 15">
            <a:extLst>
              <a:ext uri="{FF2B5EF4-FFF2-40B4-BE49-F238E27FC236}">
                <a16:creationId xmlns:a16="http://schemas.microsoft.com/office/drawing/2014/main" id="{6913F9E4-FF5B-4B91-A681-B56FB3178DCA}"/>
              </a:ext>
            </a:extLst>
          </p:cNvPr>
          <p:cNvSpPr txBox="1"/>
          <p:nvPr/>
        </p:nvSpPr>
        <p:spPr>
          <a:xfrm>
            <a:off x="7093527" y="3949125"/>
            <a:ext cx="4474585" cy="553998"/>
          </a:xfrm>
          <a:prstGeom prst="rect">
            <a:avLst/>
          </a:prstGeom>
          <a:noFill/>
        </p:spPr>
        <p:txBody>
          <a:bodyPr wrap="square" lIns="0" tIns="0" rIns="0" bIns="0" rtlCol="0">
            <a:spAutoFit/>
          </a:bodyPr>
          <a:lstStyle/>
          <a:p>
            <a:pPr>
              <a:spcAft>
                <a:spcPts val="600"/>
              </a:spcAft>
            </a:pPr>
            <a:r>
              <a:rPr lang="en-US" sz="3600" b="1" dirty="0">
                <a:solidFill>
                  <a:schemeClr val="bg1"/>
                </a:solidFill>
                <a:latin typeface="+mj-lt"/>
              </a:rPr>
              <a:t>GREEN TEA</a:t>
            </a:r>
            <a:endParaRPr lang="en-US" sz="3600" dirty="0">
              <a:solidFill>
                <a:schemeClr val="bg1"/>
              </a:solidFill>
            </a:endParaRPr>
          </a:p>
        </p:txBody>
      </p:sp>
    </p:spTree>
    <p:extLst>
      <p:ext uri="{BB962C8B-B14F-4D97-AF65-F5344CB8AC3E}">
        <p14:creationId xmlns:p14="http://schemas.microsoft.com/office/powerpoint/2010/main" val="3334424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77EA8D88-5A78-4FAC-8525-B6E9E8FAD9CC}"/>
              </a:ext>
            </a:extLst>
          </p:cNvPr>
          <p:cNvPicPr>
            <a:picLocks noChangeAspect="1"/>
          </p:cNvPicPr>
          <p:nvPr/>
        </p:nvPicPr>
        <p:blipFill>
          <a:blip r:embed="rId6">
            <a:extLst>
              <a:ext uri="{28A0092B-C50C-407E-A947-70E740481C1C}">
                <a14:useLocalDpi xmlns:a14="http://schemas.microsoft.com/office/drawing/2010/main" val="0"/>
              </a:ext>
            </a:extLst>
          </a:blip>
          <a:srcRect t="23139" b="23139"/>
          <a:stretch/>
        </p:blipFill>
        <p:spPr>
          <a:xfrm>
            <a:off x="7638473" y="1020045"/>
            <a:ext cx="3929639" cy="2111083"/>
          </a:xfrm>
          <a:custGeom>
            <a:avLst/>
            <a:gdLst>
              <a:gd name="connsiteX0" fmla="*/ 277966 w 3929639"/>
              <a:gd name="connsiteY0" fmla="*/ 0 h 2111083"/>
              <a:gd name="connsiteX1" fmla="*/ 3651673 w 3929639"/>
              <a:gd name="connsiteY1" fmla="*/ 0 h 2111083"/>
              <a:gd name="connsiteX2" fmla="*/ 3929639 w 3929639"/>
              <a:gd name="connsiteY2" fmla="*/ 277966 h 2111083"/>
              <a:gd name="connsiteX3" fmla="*/ 3929639 w 3929639"/>
              <a:gd name="connsiteY3" fmla="*/ 1833117 h 2111083"/>
              <a:gd name="connsiteX4" fmla="*/ 3651673 w 3929639"/>
              <a:gd name="connsiteY4" fmla="*/ 2111083 h 2111083"/>
              <a:gd name="connsiteX5" fmla="*/ 277966 w 3929639"/>
              <a:gd name="connsiteY5" fmla="*/ 2111083 h 2111083"/>
              <a:gd name="connsiteX6" fmla="*/ 0 w 3929639"/>
              <a:gd name="connsiteY6" fmla="*/ 1833117 h 2111083"/>
              <a:gd name="connsiteX7" fmla="*/ 0 w 3929639"/>
              <a:gd name="connsiteY7" fmla="*/ 277966 h 2111083"/>
              <a:gd name="connsiteX8" fmla="*/ 277966 w 3929639"/>
              <a:gd name="connsiteY8" fmla="*/ 0 h 211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9639" h="2111083">
                <a:moveTo>
                  <a:pt x="277966" y="0"/>
                </a:moveTo>
                <a:lnTo>
                  <a:pt x="3651673" y="0"/>
                </a:lnTo>
                <a:cubicBezTo>
                  <a:pt x="3805189" y="0"/>
                  <a:pt x="3929639" y="124450"/>
                  <a:pt x="3929639" y="277966"/>
                </a:cubicBezTo>
                <a:lnTo>
                  <a:pt x="3929639" y="1833117"/>
                </a:lnTo>
                <a:cubicBezTo>
                  <a:pt x="3929639" y="1986633"/>
                  <a:pt x="3805189" y="2111083"/>
                  <a:pt x="3651673" y="2111083"/>
                </a:cubicBezTo>
                <a:lnTo>
                  <a:pt x="277966" y="2111083"/>
                </a:lnTo>
                <a:cubicBezTo>
                  <a:pt x="124450" y="2111083"/>
                  <a:pt x="0" y="1986633"/>
                  <a:pt x="0" y="1833117"/>
                </a:cubicBezTo>
                <a:lnTo>
                  <a:pt x="0" y="277966"/>
                </a:lnTo>
                <a:cubicBezTo>
                  <a:pt x="0" y="124450"/>
                  <a:pt x="124450" y="0"/>
                  <a:pt x="277966" y="0"/>
                </a:cubicBezTo>
                <a:close/>
              </a:path>
            </a:pathLst>
          </a:custGeom>
        </p:spPr>
      </p:pic>
      <p:pic>
        <p:nvPicPr>
          <p:cNvPr id="21" name="Picture 20">
            <a:extLst>
              <a:ext uri="{FF2B5EF4-FFF2-40B4-BE49-F238E27FC236}">
                <a16:creationId xmlns:a16="http://schemas.microsoft.com/office/drawing/2014/main" id="{23F7450F-97CD-4D99-9A66-400E45721EBD}"/>
              </a:ext>
            </a:extLst>
          </p:cNvPr>
          <p:cNvPicPr>
            <a:picLocks noChangeAspect="1"/>
          </p:cNvPicPr>
          <p:nvPr/>
        </p:nvPicPr>
        <p:blipFill>
          <a:blip r:embed="rId7">
            <a:extLst>
              <a:ext uri="{28A0092B-C50C-407E-A947-70E740481C1C}">
                <a14:useLocalDpi xmlns:a14="http://schemas.microsoft.com/office/drawing/2010/main" val="0"/>
              </a:ext>
            </a:extLst>
          </a:blip>
          <a:srcRect l="4435" r="4435"/>
          <a:stretch/>
        </p:blipFill>
        <p:spPr>
          <a:xfrm>
            <a:off x="1" y="1020044"/>
            <a:ext cx="7093527" cy="5837950"/>
          </a:xfrm>
          <a:custGeom>
            <a:avLst/>
            <a:gdLst>
              <a:gd name="connsiteX0" fmla="*/ 0 w 7093527"/>
              <a:gd name="connsiteY0" fmla="*/ 0 h 5837950"/>
              <a:gd name="connsiteX1" fmla="*/ 6799469 w 7093527"/>
              <a:gd name="connsiteY1" fmla="*/ 0 h 5837950"/>
              <a:gd name="connsiteX2" fmla="*/ 7093527 w 7093527"/>
              <a:gd name="connsiteY2" fmla="*/ 294058 h 5837950"/>
              <a:gd name="connsiteX3" fmla="*/ 7093527 w 7093527"/>
              <a:gd name="connsiteY3" fmla="*/ 5837950 h 5837950"/>
              <a:gd name="connsiteX4" fmla="*/ 0 w 7093527"/>
              <a:gd name="connsiteY4" fmla="*/ 5837950 h 583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3527" h="5837950">
                <a:moveTo>
                  <a:pt x="0" y="0"/>
                </a:moveTo>
                <a:lnTo>
                  <a:pt x="6799469" y="0"/>
                </a:lnTo>
                <a:cubicBezTo>
                  <a:pt x="6961873" y="0"/>
                  <a:pt x="7093527" y="131654"/>
                  <a:pt x="7093527" y="294058"/>
                </a:cubicBezTo>
                <a:lnTo>
                  <a:pt x="7093527" y="5837950"/>
                </a:lnTo>
                <a:lnTo>
                  <a:pt x="0" y="5837950"/>
                </a:lnTo>
                <a:close/>
              </a:path>
            </a:pathLst>
          </a:custGeom>
        </p:spPr>
      </p:pic>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CTC BLACK TEA</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05</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sp>
        <p:nvSpPr>
          <p:cNvPr id="5" name="Rectangle: Top Corners Rounded 4">
            <a:extLst>
              <a:ext uri="{FF2B5EF4-FFF2-40B4-BE49-F238E27FC236}">
                <a16:creationId xmlns:a16="http://schemas.microsoft.com/office/drawing/2014/main" id="{B547DCAF-CE6F-4E37-92C0-967454C8F959}"/>
              </a:ext>
            </a:extLst>
          </p:cNvPr>
          <p:cNvSpPr/>
          <p:nvPr/>
        </p:nvSpPr>
        <p:spPr>
          <a:xfrm rot="16200000">
            <a:off x="8755575" y="1088139"/>
            <a:ext cx="1275613" cy="5597237"/>
          </a:xfrm>
          <a:prstGeom prst="round2SameRect">
            <a:avLst>
              <a:gd name="adj1" fmla="val 21012"/>
              <a:gd name="adj2" fmla="val 0"/>
            </a:avLst>
          </a:prstGeom>
          <a:gradFill flip="none" rotWithShape="1">
            <a:gsLst>
              <a:gs pos="0">
                <a:srgbClr val="F49421"/>
              </a:gs>
              <a:gs pos="100000">
                <a:srgbClr val="F49421"/>
              </a:gs>
              <a:gs pos="84000">
                <a:srgbClr val="F4B642"/>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sp>
        <p:nvSpPr>
          <p:cNvPr id="17" name="TextBox 16">
            <a:extLst>
              <a:ext uri="{FF2B5EF4-FFF2-40B4-BE49-F238E27FC236}">
                <a16:creationId xmlns:a16="http://schemas.microsoft.com/office/drawing/2014/main" id="{23ECD9E9-85D7-44D7-958A-7E852C67DCF6}"/>
              </a:ext>
            </a:extLst>
          </p:cNvPr>
          <p:cNvSpPr txBox="1"/>
          <p:nvPr/>
        </p:nvSpPr>
        <p:spPr>
          <a:xfrm>
            <a:off x="7638473" y="4642386"/>
            <a:ext cx="4239300" cy="1723549"/>
          </a:xfrm>
          <a:prstGeom prst="rect">
            <a:avLst/>
          </a:prstGeom>
          <a:noFill/>
        </p:spPr>
        <p:txBody>
          <a:bodyPr wrap="square" lIns="0" tIns="0" rIns="0" bIns="0" rtlCol="0">
            <a:spAutoFit/>
          </a:bodyPr>
          <a:lstStyle/>
          <a:p>
            <a:pPr>
              <a:spcAft>
                <a:spcPts val="600"/>
              </a:spcAft>
            </a:pPr>
            <a:r>
              <a:rPr lang="en-US" sz="1400" dirty="0"/>
              <a:t>Unwind and savor the exquisite taste of CTC Black Tea, meticulously crafted to offer a symphony of robust flavors and captivating aroma. Whether you seek a moment of tranquility or a boost of energy, let each sip immerse you in pure delight. Embrace the timeless tradition of tea with CTC Black Tea, your perfect companion for every occasion. 🍵✨ #CTCBlackTea #TeaTimePerfection #SipAndEnjoy</a:t>
            </a:r>
          </a:p>
        </p:txBody>
      </p:sp>
      <p:sp>
        <p:nvSpPr>
          <p:cNvPr id="16" name="TextBox 15">
            <a:extLst>
              <a:ext uri="{FF2B5EF4-FFF2-40B4-BE49-F238E27FC236}">
                <a16:creationId xmlns:a16="http://schemas.microsoft.com/office/drawing/2014/main" id="{6913F9E4-FF5B-4B91-A681-B56FB3178DCA}"/>
              </a:ext>
            </a:extLst>
          </p:cNvPr>
          <p:cNvSpPr txBox="1"/>
          <p:nvPr/>
        </p:nvSpPr>
        <p:spPr>
          <a:xfrm>
            <a:off x="7093526" y="3609760"/>
            <a:ext cx="4474585" cy="553998"/>
          </a:xfrm>
          <a:prstGeom prst="rect">
            <a:avLst/>
          </a:prstGeom>
          <a:noFill/>
        </p:spPr>
        <p:txBody>
          <a:bodyPr wrap="square" lIns="0" tIns="0" rIns="0" bIns="0" rtlCol="0">
            <a:spAutoFit/>
          </a:bodyPr>
          <a:lstStyle/>
          <a:p>
            <a:pPr>
              <a:spcAft>
                <a:spcPts val="600"/>
              </a:spcAft>
            </a:pPr>
            <a:r>
              <a:rPr lang="en-US" sz="3600" b="1" dirty="0">
                <a:solidFill>
                  <a:schemeClr val="bg1"/>
                </a:solidFill>
                <a:latin typeface="+mj-lt"/>
              </a:rPr>
              <a:t>CTC BLACK TEA</a:t>
            </a:r>
            <a:endParaRPr lang="en-US" sz="3600" dirty="0">
              <a:solidFill>
                <a:schemeClr val="bg1"/>
              </a:solidFill>
            </a:endParaRPr>
          </a:p>
        </p:txBody>
      </p:sp>
    </p:spTree>
    <p:extLst>
      <p:ext uri="{BB962C8B-B14F-4D97-AF65-F5344CB8AC3E}">
        <p14:creationId xmlns:p14="http://schemas.microsoft.com/office/powerpoint/2010/main" val="1549697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extLst>
              <p:ext uri="{D42A27DB-BD31-4B8C-83A1-F6EECF244321}">
                <p14:modId xmlns:p14="http://schemas.microsoft.com/office/powerpoint/2010/main" val="3913881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781A5956-A7A8-4128-8FE5-A196F8F2A134}"/>
              </a:ext>
            </a:extLst>
          </p:cNvPr>
          <p:cNvSpPr/>
          <p:nvPr/>
        </p:nvSpPr>
        <p:spPr>
          <a:xfrm>
            <a:off x="-1" y="0"/>
            <a:ext cx="4336041" cy="6858000"/>
          </a:xfrm>
          <a:prstGeom prst="rect">
            <a:avLst/>
          </a:prstGeom>
          <a:solidFill>
            <a:srgbClr val="4D6C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ID">
              <a:latin typeface="Segoe UI Light" panose="020B0502040204020203" pitchFamily="34" charset="0"/>
            </a:endParaRPr>
          </a:p>
        </p:txBody>
      </p:sp>
      <p:cxnSp>
        <p:nvCxnSpPr>
          <p:cNvPr id="10" name="Straight Connector 9">
            <a:extLst>
              <a:ext uri="{FF2B5EF4-FFF2-40B4-BE49-F238E27FC236}">
                <a16:creationId xmlns:a16="http://schemas.microsoft.com/office/drawing/2014/main" id="{48AF1E5F-0ED7-4389-894A-4A679C88F56B}"/>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solidFill>
                    <a:schemeClr val="bg1"/>
                  </a:solidFill>
                </a:rPr>
                <a:t>BLACK TEA PRICE LIST</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solidFill>
                    <a:schemeClr val="bg1"/>
                  </a:solidFill>
                  <a:latin typeface="+mj-lt"/>
                </a:rPr>
                <a:t>06</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solidFill>
                  <a:schemeClr val="bg1"/>
                </a:solidFill>
                <a:latin typeface="Segoe UI Light" panose="020B0502040204020203" pitchFamily="34" charset="0"/>
              </a:endParaRPr>
            </a:p>
          </p:txBody>
        </p:sp>
      </p:grpSp>
      <p:cxnSp>
        <p:nvCxnSpPr>
          <p:cNvPr id="19" name="Straight Connector 18">
            <a:extLst>
              <a:ext uri="{FF2B5EF4-FFF2-40B4-BE49-F238E27FC236}">
                <a16:creationId xmlns:a16="http://schemas.microsoft.com/office/drawing/2014/main" id="{9E660AEF-98B1-42F4-BF90-378E45DC8F53}"/>
              </a:ext>
            </a:extLst>
          </p:cNvPr>
          <p:cNvCxnSpPr>
            <a:cxnSpLocks/>
          </p:cNvCxnSpPr>
          <p:nvPr/>
        </p:nvCxnSpPr>
        <p:spPr>
          <a:xfrm>
            <a:off x="623888" y="584200"/>
            <a:ext cx="3243262" cy="0"/>
          </a:xfrm>
          <a:prstGeom prst="line">
            <a:avLst/>
          </a:prstGeom>
          <a:ln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5D14193-419E-4510-83C0-7079C93915B3}"/>
              </a:ext>
            </a:extLst>
          </p:cNvPr>
          <p:cNvSpPr txBox="1"/>
          <p:nvPr/>
        </p:nvSpPr>
        <p:spPr>
          <a:xfrm>
            <a:off x="5685428" y="700794"/>
            <a:ext cx="4983083" cy="553998"/>
          </a:xfrm>
          <a:prstGeom prst="rect">
            <a:avLst/>
          </a:prstGeom>
          <a:noFill/>
        </p:spPr>
        <p:txBody>
          <a:bodyPr wrap="square" lIns="0" tIns="0" rIns="0" bIns="0" rtlCol="0">
            <a:spAutoFit/>
          </a:bodyPr>
          <a:lstStyle/>
          <a:p>
            <a:pPr>
              <a:spcAft>
                <a:spcPts val="600"/>
              </a:spcAft>
            </a:pPr>
            <a:r>
              <a:rPr lang="en-US" sz="3600" dirty="0">
                <a:solidFill>
                  <a:srgbClr val="174A90"/>
                </a:solidFill>
              </a:rPr>
              <a:t>BLACK TEA PRICE </a:t>
            </a:r>
            <a:r>
              <a:rPr lang="en-US" sz="3600" b="1" dirty="0">
                <a:solidFill>
                  <a:srgbClr val="174A90"/>
                </a:solidFill>
                <a:latin typeface="+mj-lt"/>
              </a:rPr>
              <a:t>LIST</a:t>
            </a:r>
            <a:endParaRPr lang="en-US" sz="3600" dirty="0">
              <a:solidFill>
                <a:srgbClr val="174A90"/>
              </a:solidFill>
            </a:endParaRPr>
          </a:p>
        </p:txBody>
      </p:sp>
      <p:pic>
        <p:nvPicPr>
          <p:cNvPr id="117" name="Picture 116">
            <a:extLst>
              <a:ext uri="{FF2B5EF4-FFF2-40B4-BE49-F238E27FC236}">
                <a16:creationId xmlns:a16="http://schemas.microsoft.com/office/drawing/2014/main" id="{46887AE1-E031-4E50-84A1-28F67528FF76}"/>
              </a:ext>
            </a:extLst>
          </p:cNvPr>
          <p:cNvPicPr>
            <a:picLocks noChangeAspect="1"/>
          </p:cNvPicPr>
          <p:nvPr/>
        </p:nvPicPr>
        <p:blipFill>
          <a:blip r:embed="rId6">
            <a:extLst>
              <a:ext uri="{28A0092B-C50C-407E-A947-70E740481C1C}">
                <a14:useLocalDpi xmlns:a14="http://schemas.microsoft.com/office/drawing/2010/main" val="0"/>
              </a:ext>
            </a:extLst>
          </a:blip>
          <a:srcRect t="2288" b="2288"/>
          <a:stretch/>
        </p:blipFill>
        <p:spPr>
          <a:xfrm>
            <a:off x="623888" y="1094969"/>
            <a:ext cx="4336041" cy="3103209"/>
          </a:xfrm>
          <a:custGeom>
            <a:avLst/>
            <a:gdLst>
              <a:gd name="connsiteX0" fmla="*/ 145727 w 4336041"/>
              <a:gd name="connsiteY0" fmla="*/ 0 h 3103209"/>
              <a:gd name="connsiteX1" fmla="*/ 4190314 w 4336041"/>
              <a:gd name="connsiteY1" fmla="*/ 0 h 3103209"/>
              <a:gd name="connsiteX2" fmla="*/ 4336041 w 4336041"/>
              <a:gd name="connsiteY2" fmla="*/ 145727 h 3103209"/>
              <a:gd name="connsiteX3" fmla="*/ 4336041 w 4336041"/>
              <a:gd name="connsiteY3" fmla="*/ 2957482 h 3103209"/>
              <a:gd name="connsiteX4" fmla="*/ 4190314 w 4336041"/>
              <a:gd name="connsiteY4" fmla="*/ 3103209 h 3103209"/>
              <a:gd name="connsiteX5" fmla="*/ 145727 w 4336041"/>
              <a:gd name="connsiteY5" fmla="*/ 3103209 h 3103209"/>
              <a:gd name="connsiteX6" fmla="*/ 0 w 4336041"/>
              <a:gd name="connsiteY6" fmla="*/ 2957482 h 3103209"/>
              <a:gd name="connsiteX7" fmla="*/ 0 w 4336041"/>
              <a:gd name="connsiteY7" fmla="*/ 145727 h 3103209"/>
              <a:gd name="connsiteX8" fmla="*/ 145727 w 4336041"/>
              <a:gd name="connsiteY8" fmla="*/ 0 h 310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041" h="3103209">
                <a:moveTo>
                  <a:pt x="145727" y="0"/>
                </a:moveTo>
                <a:lnTo>
                  <a:pt x="4190314" y="0"/>
                </a:lnTo>
                <a:cubicBezTo>
                  <a:pt x="4270797" y="0"/>
                  <a:pt x="4336041" y="65244"/>
                  <a:pt x="4336041" y="145727"/>
                </a:cubicBezTo>
                <a:lnTo>
                  <a:pt x="4336041" y="2957482"/>
                </a:lnTo>
                <a:cubicBezTo>
                  <a:pt x="4336041" y="3037965"/>
                  <a:pt x="4270797" y="3103209"/>
                  <a:pt x="4190314" y="3103209"/>
                </a:cubicBezTo>
                <a:lnTo>
                  <a:pt x="145727" y="3103209"/>
                </a:lnTo>
                <a:cubicBezTo>
                  <a:pt x="65244" y="3103209"/>
                  <a:pt x="0" y="3037965"/>
                  <a:pt x="0" y="2957482"/>
                </a:cubicBezTo>
                <a:lnTo>
                  <a:pt x="0" y="145727"/>
                </a:lnTo>
                <a:cubicBezTo>
                  <a:pt x="0" y="65244"/>
                  <a:pt x="65244" y="0"/>
                  <a:pt x="145727" y="0"/>
                </a:cubicBezTo>
                <a:close/>
              </a:path>
            </a:pathLst>
          </a:custGeom>
          <a:effectLst>
            <a:outerShdw blurRad="190500" dist="38100" dir="2700000" algn="tl" rotWithShape="0">
              <a:prstClr val="black">
                <a:alpha val="10000"/>
              </a:prstClr>
            </a:outerShdw>
          </a:effectLst>
        </p:spPr>
      </p:pic>
      <p:graphicFrame>
        <p:nvGraphicFramePr>
          <p:cNvPr id="17" name="Table 16">
            <a:extLst>
              <a:ext uri="{FF2B5EF4-FFF2-40B4-BE49-F238E27FC236}">
                <a16:creationId xmlns:a16="http://schemas.microsoft.com/office/drawing/2014/main" id="{5C920D53-5502-0D96-BBF8-7B21AC539ABF}"/>
              </a:ext>
            </a:extLst>
          </p:cNvPr>
          <p:cNvGraphicFramePr>
            <a:graphicFrameLocks noGrp="1"/>
          </p:cNvGraphicFramePr>
          <p:nvPr>
            <p:extLst>
              <p:ext uri="{D42A27DB-BD31-4B8C-83A1-F6EECF244321}">
                <p14:modId xmlns:p14="http://schemas.microsoft.com/office/powerpoint/2010/main" val="3390275828"/>
              </p:ext>
            </p:extLst>
          </p:nvPr>
        </p:nvGraphicFramePr>
        <p:xfrm>
          <a:off x="5685428" y="1371386"/>
          <a:ext cx="4694128" cy="3337560"/>
        </p:xfrm>
        <a:graphic>
          <a:graphicData uri="http://schemas.openxmlformats.org/drawingml/2006/table">
            <a:tbl>
              <a:tblPr firstRow="1" bandRow="1">
                <a:tableStyleId>{5C22544A-7EE6-4342-B048-85BDC9FD1C3A}</a:tableStyleId>
              </a:tblPr>
              <a:tblGrid>
                <a:gridCol w="2347064">
                  <a:extLst>
                    <a:ext uri="{9D8B030D-6E8A-4147-A177-3AD203B41FA5}">
                      <a16:colId xmlns:a16="http://schemas.microsoft.com/office/drawing/2014/main" val="198311235"/>
                    </a:ext>
                  </a:extLst>
                </a:gridCol>
                <a:gridCol w="2347064">
                  <a:extLst>
                    <a:ext uri="{9D8B030D-6E8A-4147-A177-3AD203B41FA5}">
                      <a16:colId xmlns:a16="http://schemas.microsoft.com/office/drawing/2014/main" val="1214763718"/>
                    </a:ext>
                  </a:extLst>
                </a:gridCol>
              </a:tblGrid>
              <a:tr h="370840">
                <a:tc>
                  <a:txBody>
                    <a:bodyPr/>
                    <a:lstStyle/>
                    <a:p>
                      <a:r>
                        <a:rPr lang="en-US" dirty="0"/>
                        <a:t>GRADE</a:t>
                      </a:r>
                      <a:endParaRPr lang="en-ID" dirty="0"/>
                    </a:p>
                  </a:txBody>
                  <a:tcPr/>
                </a:tc>
                <a:tc>
                  <a:txBody>
                    <a:bodyPr/>
                    <a:lstStyle/>
                    <a:p>
                      <a:r>
                        <a:rPr lang="en-US" dirty="0"/>
                        <a:t>PRICE</a:t>
                      </a:r>
                      <a:endParaRPr lang="en-ID" dirty="0"/>
                    </a:p>
                  </a:txBody>
                  <a:tcPr/>
                </a:tc>
                <a:extLst>
                  <a:ext uri="{0D108BD9-81ED-4DB2-BD59-A6C34878D82A}">
                    <a16:rowId xmlns:a16="http://schemas.microsoft.com/office/drawing/2014/main" val="2530810006"/>
                  </a:ext>
                </a:extLst>
              </a:tr>
              <a:tr h="370840">
                <a:tc>
                  <a:txBody>
                    <a:bodyPr/>
                    <a:lstStyle/>
                    <a:p>
                      <a:r>
                        <a:rPr lang="en-US" b="1" dirty="0"/>
                        <a:t>BP 1</a:t>
                      </a:r>
                      <a:endParaRPr lang="en-ID" b="1" dirty="0"/>
                    </a:p>
                  </a:txBody>
                  <a:tcPr/>
                </a:tc>
                <a:tc>
                  <a:txBody>
                    <a:bodyPr/>
                    <a:lstStyle/>
                    <a:p>
                      <a:r>
                        <a:rPr lang="en-US" dirty="0"/>
                        <a:t>$2.01</a:t>
                      </a:r>
                      <a:endParaRPr lang="en-ID" dirty="0"/>
                    </a:p>
                  </a:txBody>
                  <a:tcPr/>
                </a:tc>
                <a:extLst>
                  <a:ext uri="{0D108BD9-81ED-4DB2-BD59-A6C34878D82A}">
                    <a16:rowId xmlns:a16="http://schemas.microsoft.com/office/drawing/2014/main" val="1019700502"/>
                  </a:ext>
                </a:extLst>
              </a:tr>
              <a:tr h="370840">
                <a:tc>
                  <a:txBody>
                    <a:bodyPr/>
                    <a:lstStyle/>
                    <a:p>
                      <a:r>
                        <a:rPr lang="en-US" b="1" dirty="0"/>
                        <a:t>PF 1</a:t>
                      </a:r>
                      <a:endParaRPr lang="en-ID" b="1" dirty="0"/>
                    </a:p>
                  </a:txBody>
                  <a:tcPr/>
                </a:tc>
                <a:tc>
                  <a:txBody>
                    <a:bodyPr/>
                    <a:lstStyle/>
                    <a:p>
                      <a:r>
                        <a:rPr lang="en-US" dirty="0"/>
                        <a:t>$1.88</a:t>
                      </a:r>
                      <a:endParaRPr lang="en-ID" dirty="0"/>
                    </a:p>
                  </a:txBody>
                  <a:tcPr/>
                </a:tc>
                <a:extLst>
                  <a:ext uri="{0D108BD9-81ED-4DB2-BD59-A6C34878D82A}">
                    <a16:rowId xmlns:a16="http://schemas.microsoft.com/office/drawing/2014/main" val="1419160422"/>
                  </a:ext>
                </a:extLst>
              </a:tr>
              <a:tr h="370840">
                <a:tc>
                  <a:txBody>
                    <a:bodyPr/>
                    <a:lstStyle/>
                    <a:p>
                      <a:r>
                        <a:rPr lang="en-US" b="1" dirty="0"/>
                        <a:t>PD</a:t>
                      </a:r>
                      <a:endParaRPr lang="en-ID" b="1" dirty="0"/>
                    </a:p>
                  </a:txBody>
                  <a:tcPr/>
                </a:tc>
                <a:tc>
                  <a:txBody>
                    <a:bodyPr/>
                    <a:lstStyle/>
                    <a:p>
                      <a:r>
                        <a:rPr lang="en-US" dirty="0"/>
                        <a:t>$1.76</a:t>
                      </a:r>
                      <a:endParaRPr lang="en-ID" dirty="0"/>
                    </a:p>
                  </a:txBody>
                  <a:tcPr/>
                </a:tc>
                <a:extLst>
                  <a:ext uri="{0D108BD9-81ED-4DB2-BD59-A6C34878D82A}">
                    <a16:rowId xmlns:a16="http://schemas.microsoft.com/office/drawing/2014/main" val="190109673"/>
                  </a:ext>
                </a:extLst>
              </a:tr>
              <a:tr h="370840">
                <a:tc>
                  <a:txBody>
                    <a:bodyPr/>
                    <a:lstStyle/>
                    <a:p>
                      <a:r>
                        <a:rPr lang="en-US" b="1" dirty="0"/>
                        <a:t>D 1</a:t>
                      </a:r>
                      <a:endParaRPr lang="en-ID" b="1" dirty="0"/>
                    </a:p>
                  </a:txBody>
                  <a:tcPr/>
                </a:tc>
                <a:tc>
                  <a:txBody>
                    <a:bodyPr/>
                    <a:lstStyle/>
                    <a:p>
                      <a:r>
                        <a:rPr lang="en-US" dirty="0"/>
                        <a:t>$1.63</a:t>
                      </a:r>
                      <a:endParaRPr lang="en-ID" dirty="0"/>
                    </a:p>
                  </a:txBody>
                  <a:tcPr/>
                </a:tc>
                <a:extLst>
                  <a:ext uri="{0D108BD9-81ED-4DB2-BD59-A6C34878D82A}">
                    <a16:rowId xmlns:a16="http://schemas.microsoft.com/office/drawing/2014/main" val="1340155520"/>
                  </a:ext>
                </a:extLst>
              </a:tr>
              <a:tr h="370840">
                <a:tc>
                  <a:txBody>
                    <a:bodyPr/>
                    <a:lstStyle/>
                    <a:p>
                      <a:r>
                        <a:rPr lang="en-US" b="1" dirty="0"/>
                        <a:t>FANN</a:t>
                      </a:r>
                      <a:endParaRPr lang="en-ID" b="1" dirty="0"/>
                    </a:p>
                  </a:txBody>
                  <a:tcPr/>
                </a:tc>
                <a:tc>
                  <a:txBody>
                    <a:bodyPr/>
                    <a:lstStyle/>
                    <a:p>
                      <a:r>
                        <a:rPr lang="en-US" dirty="0"/>
                        <a:t>$1.5</a:t>
                      </a:r>
                      <a:endParaRPr lang="en-ID" dirty="0"/>
                    </a:p>
                  </a:txBody>
                  <a:tcPr/>
                </a:tc>
                <a:extLst>
                  <a:ext uri="{0D108BD9-81ED-4DB2-BD59-A6C34878D82A}">
                    <a16:rowId xmlns:a16="http://schemas.microsoft.com/office/drawing/2014/main" val="1855847629"/>
                  </a:ext>
                </a:extLst>
              </a:tr>
              <a:tr h="370840">
                <a:tc>
                  <a:txBody>
                    <a:bodyPr/>
                    <a:lstStyle/>
                    <a:p>
                      <a:r>
                        <a:rPr lang="en-US" b="1" dirty="0"/>
                        <a:t>D 2</a:t>
                      </a:r>
                      <a:endParaRPr lang="en-ID" b="1" dirty="0"/>
                    </a:p>
                  </a:txBody>
                  <a:tcPr/>
                </a:tc>
                <a:tc>
                  <a:txBody>
                    <a:bodyPr/>
                    <a:lstStyle/>
                    <a:p>
                      <a:r>
                        <a:rPr lang="en-US" dirty="0"/>
                        <a:t>$1.38</a:t>
                      </a:r>
                      <a:endParaRPr lang="en-ID" dirty="0"/>
                    </a:p>
                  </a:txBody>
                  <a:tcPr/>
                </a:tc>
                <a:extLst>
                  <a:ext uri="{0D108BD9-81ED-4DB2-BD59-A6C34878D82A}">
                    <a16:rowId xmlns:a16="http://schemas.microsoft.com/office/drawing/2014/main" val="2302527695"/>
                  </a:ext>
                </a:extLst>
              </a:tr>
              <a:tr h="370840">
                <a:tc>
                  <a:txBody>
                    <a:bodyPr/>
                    <a:lstStyle/>
                    <a:p>
                      <a:r>
                        <a:rPr lang="en-US" b="1" dirty="0"/>
                        <a:t>FNGS</a:t>
                      </a:r>
                      <a:endParaRPr lang="en-ID" b="1" dirty="0"/>
                    </a:p>
                  </a:txBody>
                  <a:tcPr/>
                </a:tc>
                <a:tc>
                  <a:txBody>
                    <a:bodyPr/>
                    <a:lstStyle/>
                    <a:p>
                      <a:r>
                        <a:rPr lang="en-US" dirty="0"/>
                        <a:t>$1.25</a:t>
                      </a:r>
                      <a:endParaRPr lang="en-ID" dirty="0"/>
                    </a:p>
                  </a:txBody>
                  <a:tcPr/>
                </a:tc>
                <a:extLst>
                  <a:ext uri="{0D108BD9-81ED-4DB2-BD59-A6C34878D82A}">
                    <a16:rowId xmlns:a16="http://schemas.microsoft.com/office/drawing/2014/main" val="2402713864"/>
                  </a:ext>
                </a:extLst>
              </a:tr>
              <a:tr h="370840">
                <a:tc>
                  <a:txBody>
                    <a:bodyPr/>
                    <a:lstStyle/>
                    <a:p>
                      <a:r>
                        <a:rPr lang="en-US" b="1" dirty="0"/>
                        <a:t>BMC</a:t>
                      </a:r>
                      <a:endParaRPr lang="en-ID" b="1" dirty="0"/>
                    </a:p>
                  </a:txBody>
                  <a:tcPr/>
                </a:tc>
                <a:tc>
                  <a:txBody>
                    <a:bodyPr/>
                    <a:lstStyle/>
                    <a:p>
                      <a:r>
                        <a:rPr lang="en-US" dirty="0"/>
                        <a:t>$1.13</a:t>
                      </a:r>
                      <a:endParaRPr lang="en-ID" dirty="0"/>
                    </a:p>
                  </a:txBody>
                  <a:tcPr/>
                </a:tc>
                <a:extLst>
                  <a:ext uri="{0D108BD9-81ED-4DB2-BD59-A6C34878D82A}">
                    <a16:rowId xmlns:a16="http://schemas.microsoft.com/office/drawing/2014/main" val="253043138"/>
                  </a:ext>
                </a:extLst>
              </a:tr>
            </a:tbl>
          </a:graphicData>
        </a:graphic>
      </p:graphicFrame>
    </p:spTree>
    <p:extLst>
      <p:ext uri="{BB962C8B-B14F-4D97-AF65-F5344CB8AC3E}">
        <p14:creationId xmlns:p14="http://schemas.microsoft.com/office/powerpoint/2010/main" val="2805141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Product Summary</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09</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cxnSp>
        <p:nvCxnSpPr>
          <p:cNvPr id="50" name="Straight Connector 49">
            <a:extLst>
              <a:ext uri="{FF2B5EF4-FFF2-40B4-BE49-F238E27FC236}">
                <a16:creationId xmlns:a16="http://schemas.microsoft.com/office/drawing/2014/main" id="{95438316-AB34-4244-BF8A-7A60CC940321}"/>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pic>
        <p:nvPicPr>
          <p:cNvPr id="10" name="Picture 9" descr="A close up of furniture&#10;&#10;Description automatically generated">
            <a:extLst>
              <a:ext uri="{FF2B5EF4-FFF2-40B4-BE49-F238E27FC236}">
                <a16:creationId xmlns:a16="http://schemas.microsoft.com/office/drawing/2014/main" id="{CB0C6233-D1A2-4765-B3FC-25BEE0816FE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17944"/>
          <a:stretch/>
        </p:blipFill>
        <p:spPr>
          <a:xfrm flipH="1">
            <a:off x="7255669" y="3930111"/>
            <a:ext cx="3198694" cy="2624741"/>
          </a:xfrm>
          <a:prstGeom prst="rect">
            <a:avLst/>
          </a:prstGeom>
        </p:spPr>
      </p:pic>
      <p:pic>
        <p:nvPicPr>
          <p:cNvPr id="8" name="Picture 7" descr="A room full of furniture&#10;&#10;Description automatically generated">
            <a:extLst>
              <a:ext uri="{FF2B5EF4-FFF2-40B4-BE49-F238E27FC236}">
                <a16:creationId xmlns:a16="http://schemas.microsoft.com/office/drawing/2014/main" id="{643361E8-5005-42A1-AA58-519C8013C045}"/>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13671"/>
          <a:stretch/>
        </p:blipFill>
        <p:spPr>
          <a:xfrm flipH="1">
            <a:off x="7566507" y="1097203"/>
            <a:ext cx="2383746" cy="2057867"/>
          </a:xfrm>
          <a:prstGeom prst="rect">
            <a:avLst/>
          </a:prstGeom>
        </p:spPr>
      </p:pic>
      <p:sp>
        <p:nvSpPr>
          <p:cNvPr id="21" name="TextBox 20">
            <a:extLst>
              <a:ext uri="{FF2B5EF4-FFF2-40B4-BE49-F238E27FC236}">
                <a16:creationId xmlns:a16="http://schemas.microsoft.com/office/drawing/2014/main" id="{F5B6FB3B-A412-43C9-8E90-7768327B0EC6}"/>
              </a:ext>
            </a:extLst>
          </p:cNvPr>
          <p:cNvSpPr txBox="1"/>
          <p:nvPr/>
        </p:nvSpPr>
        <p:spPr>
          <a:xfrm>
            <a:off x="4544565" y="6111240"/>
            <a:ext cx="6448908" cy="443612"/>
          </a:xfrm>
          <a:prstGeom prst="rect">
            <a:avLst/>
          </a:prstGeom>
          <a:gradFill>
            <a:gsLst>
              <a:gs pos="100000">
                <a:schemeClr val="bg1"/>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228600" lvl="1" indent="-228600" algn="ctr">
              <a:lnSpc>
                <a:spcPct val="90000"/>
              </a:lnSpc>
              <a:spcBef>
                <a:spcPts val="1000"/>
              </a:spcBef>
              <a:buSzPct val="100000"/>
              <a:buFont typeface="Arial" panose="020B0604020202020204" pitchFamily="34" charset="0"/>
              <a:buChar char="•"/>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sym typeface="Segoe UI Light" panose="020B0502040204020203" pitchFamily="34" charset="0"/>
            </a:endParaRPr>
          </a:p>
        </p:txBody>
      </p:sp>
      <p:sp>
        <p:nvSpPr>
          <p:cNvPr id="23" name="Rectangle: Single Corner Rounded 22">
            <a:extLst>
              <a:ext uri="{FF2B5EF4-FFF2-40B4-BE49-F238E27FC236}">
                <a16:creationId xmlns:a16="http://schemas.microsoft.com/office/drawing/2014/main" id="{3D7A0604-9FA0-4BF7-9BE6-6EA5BC72D305}"/>
              </a:ext>
            </a:extLst>
          </p:cNvPr>
          <p:cNvSpPr/>
          <p:nvPr/>
        </p:nvSpPr>
        <p:spPr>
          <a:xfrm rot="5400000">
            <a:off x="-485137" y="1746120"/>
            <a:ext cx="4336041" cy="3365772"/>
          </a:xfrm>
          <a:prstGeom prst="round1Rect">
            <a:avLst>
              <a:gd name="adj" fmla="val 6952"/>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ID">
              <a:latin typeface="Segoe UI Light" panose="020B0502040204020203" pitchFamily="34" charset="0"/>
            </a:endParaRPr>
          </a:p>
        </p:txBody>
      </p:sp>
      <p:sp>
        <p:nvSpPr>
          <p:cNvPr id="25" name="TextBox 24">
            <a:extLst>
              <a:ext uri="{FF2B5EF4-FFF2-40B4-BE49-F238E27FC236}">
                <a16:creationId xmlns:a16="http://schemas.microsoft.com/office/drawing/2014/main" id="{9A49EF32-A1AB-4539-B886-17ACF213AD41}"/>
              </a:ext>
            </a:extLst>
          </p:cNvPr>
          <p:cNvSpPr txBox="1"/>
          <p:nvPr/>
        </p:nvSpPr>
        <p:spPr>
          <a:xfrm>
            <a:off x="623889" y="2836533"/>
            <a:ext cx="3205322" cy="1184940"/>
          </a:xfrm>
          <a:prstGeom prst="rect">
            <a:avLst/>
          </a:prstGeom>
          <a:noFill/>
        </p:spPr>
        <p:txBody>
          <a:bodyPr wrap="square" lIns="0" tIns="0" rIns="0" bIns="0" rtlCol="0">
            <a:spAutoFit/>
          </a:bodyPr>
          <a:lstStyle/>
          <a:p>
            <a:pPr>
              <a:spcAft>
                <a:spcPts val="600"/>
              </a:spcAft>
            </a:pPr>
            <a:r>
              <a:rPr lang="en-US" sz="3600" b="1" dirty="0">
                <a:solidFill>
                  <a:schemeClr val="bg1"/>
                </a:solidFill>
                <a:latin typeface="+mj-lt"/>
              </a:rPr>
              <a:t>PRODUCT</a:t>
            </a:r>
          </a:p>
          <a:p>
            <a:pPr>
              <a:spcAft>
                <a:spcPts val="600"/>
              </a:spcAft>
            </a:pPr>
            <a:r>
              <a:rPr lang="en-US" sz="3600" dirty="0">
                <a:solidFill>
                  <a:schemeClr val="bg1"/>
                </a:solidFill>
              </a:rPr>
              <a:t>Summary</a:t>
            </a:r>
          </a:p>
        </p:txBody>
      </p:sp>
      <p:pic>
        <p:nvPicPr>
          <p:cNvPr id="6" name="Picture 5" descr="A close up of a chair&#10;&#10;Description automatically generated">
            <a:extLst>
              <a:ext uri="{FF2B5EF4-FFF2-40B4-BE49-F238E27FC236}">
                <a16:creationId xmlns:a16="http://schemas.microsoft.com/office/drawing/2014/main" id="{01D1BBA1-DF3B-4B8B-B5B6-B5296C7C550D}"/>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21392" r="21392"/>
          <a:stretch/>
        </p:blipFill>
        <p:spPr>
          <a:xfrm>
            <a:off x="3764317" y="3739857"/>
            <a:ext cx="2174440" cy="2533644"/>
          </a:xfrm>
          <a:prstGeom prst="rect">
            <a:avLst/>
          </a:prstGeom>
        </p:spPr>
      </p:pic>
      <p:pic>
        <p:nvPicPr>
          <p:cNvPr id="4" name="Picture 3" descr="A living room&#10;&#10;Description automatically generated">
            <a:extLst>
              <a:ext uri="{FF2B5EF4-FFF2-40B4-BE49-F238E27FC236}">
                <a16:creationId xmlns:a16="http://schemas.microsoft.com/office/drawing/2014/main" id="{16F540F0-AC9F-4C59-9E20-72219AC3F010}"/>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t="14123"/>
          <a:stretch/>
        </p:blipFill>
        <p:spPr>
          <a:xfrm>
            <a:off x="3557276" y="901930"/>
            <a:ext cx="2383747" cy="2047100"/>
          </a:xfrm>
          <a:prstGeom prst="rect">
            <a:avLst/>
          </a:prstGeom>
        </p:spPr>
      </p:pic>
      <p:sp>
        <p:nvSpPr>
          <p:cNvPr id="27" name="Oval 26">
            <a:extLst>
              <a:ext uri="{FF2B5EF4-FFF2-40B4-BE49-F238E27FC236}">
                <a16:creationId xmlns:a16="http://schemas.microsoft.com/office/drawing/2014/main" id="{D6F4BAC4-BF6B-4B0E-9137-7355E9656A28}"/>
              </a:ext>
            </a:extLst>
          </p:cNvPr>
          <p:cNvSpPr/>
          <p:nvPr/>
        </p:nvSpPr>
        <p:spPr>
          <a:xfrm>
            <a:off x="3868868" y="897630"/>
            <a:ext cx="458659" cy="458659"/>
          </a:xfrm>
          <a:prstGeom prst="ellipse">
            <a:avLst/>
          </a:prstGeom>
          <a:solidFill>
            <a:srgbClr val="174A90"/>
          </a:solidFill>
          <a:ln w="10716"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A</a:t>
            </a:r>
          </a:p>
        </p:txBody>
      </p:sp>
      <p:sp>
        <p:nvSpPr>
          <p:cNvPr id="29" name="Oval 28">
            <a:extLst>
              <a:ext uri="{FF2B5EF4-FFF2-40B4-BE49-F238E27FC236}">
                <a16:creationId xmlns:a16="http://schemas.microsoft.com/office/drawing/2014/main" id="{DAB2840D-246F-4D10-B21B-BF21F2B55C1F}"/>
              </a:ext>
            </a:extLst>
          </p:cNvPr>
          <p:cNvSpPr/>
          <p:nvPr/>
        </p:nvSpPr>
        <p:spPr>
          <a:xfrm>
            <a:off x="3868868" y="3854839"/>
            <a:ext cx="458659" cy="458659"/>
          </a:xfrm>
          <a:prstGeom prst="ellipse">
            <a:avLst/>
          </a:prstGeom>
          <a:solidFill>
            <a:srgbClr val="174A90"/>
          </a:solidFill>
          <a:ln w="10716"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C</a:t>
            </a:r>
          </a:p>
        </p:txBody>
      </p:sp>
      <p:sp>
        <p:nvSpPr>
          <p:cNvPr id="30" name="Oval 29">
            <a:extLst>
              <a:ext uri="{FF2B5EF4-FFF2-40B4-BE49-F238E27FC236}">
                <a16:creationId xmlns:a16="http://schemas.microsoft.com/office/drawing/2014/main" id="{BE17803C-48D9-4058-BA32-3AC4DC1C0E9A}"/>
              </a:ext>
            </a:extLst>
          </p:cNvPr>
          <p:cNvSpPr/>
          <p:nvPr/>
        </p:nvSpPr>
        <p:spPr>
          <a:xfrm>
            <a:off x="7780094" y="897630"/>
            <a:ext cx="458659" cy="458659"/>
          </a:xfrm>
          <a:prstGeom prst="ellipse">
            <a:avLst/>
          </a:prstGeom>
          <a:solidFill>
            <a:srgbClr val="174A90"/>
          </a:solidFill>
          <a:ln w="10716"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B</a:t>
            </a:r>
          </a:p>
        </p:txBody>
      </p:sp>
      <p:sp>
        <p:nvSpPr>
          <p:cNvPr id="31" name="Oval 30">
            <a:extLst>
              <a:ext uri="{FF2B5EF4-FFF2-40B4-BE49-F238E27FC236}">
                <a16:creationId xmlns:a16="http://schemas.microsoft.com/office/drawing/2014/main" id="{1B1F294F-E60C-47EB-AC68-830650B4B580}"/>
              </a:ext>
            </a:extLst>
          </p:cNvPr>
          <p:cNvSpPr/>
          <p:nvPr/>
        </p:nvSpPr>
        <p:spPr>
          <a:xfrm>
            <a:off x="7780094" y="3854839"/>
            <a:ext cx="458659" cy="458659"/>
          </a:xfrm>
          <a:prstGeom prst="ellipse">
            <a:avLst/>
          </a:prstGeom>
          <a:solidFill>
            <a:srgbClr val="174A90"/>
          </a:solidFill>
          <a:ln w="10716"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D</a:t>
            </a:r>
          </a:p>
        </p:txBody>
      </p:sp>
      <p:sp>
        <p:nvSpPr>
          <p:cNvPr id="19" name="TextBox 18">
            <a:extLst>
              <a:ext uri="{FF2B5EF4-FFF2-40B4-BE49-F238E27FC236}">
                <a16:creationId xmlns:a16="http://schemas.microsoft.com/office/drawing/2014/main" id="{9A4E53D0-AE85-4D25-BF1B-ADEA62E01B19}"/>
              </a:ext>
            </a:extLst>
          </p:cNvPr>
          <p:cNvSpPr txBox="1"/>
          <p:nvPr/>
        </p:nvSpPr>
        <p:spPr>
          <a:xfrm>
            <a:off x="3714750" y="3048000"/>
            <a:ext cx="7278723" cy="380988"/>
          </a:xfrm>
          <a:prstGeom prst="rect">
            <a:avLst/>
          </a:prstGeom>
          <a:gradFill>
            <a:gsLst>
              <a:gs pos="100000">
                <a:schemeClr val="bg1"/>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228600" lvl="1" indent="-228600" algn="ctr">
              <a:lnSpc>
                <a:spcPct val="90000"/>
              </a:lnSpc>
              <a:spcBef>
                <a:spcPts val="1000"/>
              </a:spcBef>
              <a:buSzPct val="100000"/>
              <a:buFont typeface="Arial" panose="020B0604020202020204" pitchFamily="34" charset="0"/>
              <a:buChar char="•"/>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sym typeface="Segoe UI Light" panose="020B0502040204020203" pitchFamily="34" charset="0"/>
            </a:endParaRPr>
          </a:p>
        </p:txBody>
      </p:sp>
      <p:sp>
        <p:nvSpPr>
          <p:cNvPr id="32" name="TextBox 31">
            <a:extLst>
              <a:ext uri="{FF2B5EF4-FFF2-40B4-BE49-F238E27FC236}">
                <a16:creationId xmlns:a16="http://schemas.microsoft.com/office/drawing/2014/main" id="{26018954-A744-4231-8FE9-86EBD9838D89}"/>
              </a:ext>
            </a:extLst>
          </p:cNvPr>
          <p:cNvSpPr txBox="1"/>
          <p:nvPr/>
        </p:nvSpPr>
        <p:spPr>
          <a:xfrm>
            <a:off x="6040357" y="871151"/>
            <a:ext cx="1367528" cy="215444"/>
          </a:xfrm>
          <a:prstGeom prst="rect">
            <a:avLst/>
          </a:prstGeom>
          <a:noFill/>
        </p:spPr>
        <p:txBody>
          <a:bodyPr wrap="square" lIns="0" tIns="0" rIns="0" bIns="0" rtlCol="0" anchor="ctr">
            <a:spAutoFit/>
          </a:bodyPr>
          <a:lstStyle/>
          <a:p>
            <a:pPr>
              <a:spcAft>
                <a:spcPts val="600"/>
              </a:spcAft>
            </a:pPr>
            <a:r>
              <a:rPr lang="en-US" sz="1400" b="1" dirty="0">
                <a:solidFill>
                  <a:srgbClr val="174A90"/>
                </a:solidFill>
                <a:latin typeface="+mj-lt"/>
              </a:rPr>
              <a:t>PRODUCT A</a:t>
            </a:r>
          </a:p>
        </p:txBody>
      </p:sp>
      <p:sp>
        <p:nvSpPr>
          <p:cNvPr id="35" name="TextBox 34">
            <a:extLst>
              <a:ext uri="{FF2B5EF4-FFF2-40B4-BE49-F238E27FC236}">
                <a16:creationId xmlns:a16="http://schemas.microsoft.com/office/drawing/2014/main" id="{941A876F-198F-4ABB-AF77-D6F630903683}"/>
              </a:ext>
            </a:extLst>
          </p:cNvPr>
          <p:cNvSpPr txBox="1"/>
          <p:nvPr/>
        </p:nvSpPr>
        <p:spPr>
          <a:xfrm>
            <a:off x="10200958" y="871151"/>
            <a:ext cx="1367528" cy="215444"/>
          </a:xfrm>
          <a:prstGeom prst="rect">
            <a:avLst/>
          </a:prstGeom>
          <a:noFill/>
        </p:spPr>
        <p:txBody>
          <a:bodyPr wrap="square" lIns="0" tIns="0" rIns="0" bIns="0" rtlCol="0" anchor="ctr">
            <a:spAutoFit/>
          </a:bodyPr>
          <a:lstStyle/>
          <a:p>
            <a:pPr>
              <a:spcAft>
                <a:spcPts val="600"/>
              </a:spcAft>
            </a:pPr>
            <a:r>
              <a:rPr lang="en-US" sz="1400" b="1" dirty="0">
                <a:solidFill>
                  <a:srgbClr val="174A90"/>
                </a:solidFill>
                <a:latin typeface="+mj-lt"/>
              </a:rPr>
              <a:t>PRODUCT B</a:t>
            </a:r>
          </a:p>
        </p:txBody>
      </p:sp>
      <p:sp>
        <p:nvSpPr>
          <p:cNvPr id="36" name="TextBox 35">
            <a:extLst>
              <a:ext uri="{FF2B5EF4-FFF2-40B4-BE49-F238E27FC236}">
                <a16:creationId xmlns:a16="http://schemas.microsoft.com/office/drawing/2014/main" id="{E6732CE5-D401-4197-B607-87F7B083EB4F}"/>
              </a:ext>
            </a:extLst>
          </p:cNvPr>
          <p:cNvSpPr txBox="1"/>
          <p:nvPr/>
        </p:nvSpPr>
        <p:spPr>
          <a:xfrm>
            <a:off x="6040357" y="1246756"/>
            <a:ext cx="1367528" cy="861774"/>
          </a:xfrm>
          <a:prstGeom prst="rect">
            <a:avLst/>
          </a:prstGeom>
          <a:noFill/>
        </p:spPr>
        <p:txBody>
          <a:bodyPr wrap="square" lIns="0" tIns="0" rIns="0" bIns="0" rtlCol="0">
            <a:spAutoFit/>
          </a:bodyPr>
          <a:lstStyle/>
          <a:p>
            <a:pPr>
              <a:spcAft>
                <a:spcPts val="600"/>
              </a:spcAft>
            </a:pPr>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a:t>
            </a:r>
          </a:p>
        </p:txBody>
      </p:sp>
      <p:sp>
        <p:nvSpPr>
          <p:cNvPr id="37" name="TextBox 36">
            <a:extLst>
              <a:ext uri="{FF2B5EF4-FFF2-40B4-BE49-F238E27FC236}">
                <a16:creationId xmlns:a16="http://schemas.microsoft.com/office/drawing/2014/main" id="{D2CB977D-4373-459F-BB6E-E951AF6662E0}"/>
              </a:ext>
            </a:extLst>
          </p:cNvPr>
          <p:cNvSpPr txBox="1"/>
          <p:nvPr/>
        </p:nvSpPr>
        <p:spPr>
          <a:xfrm>
            <a:off x="10200958" y="1246756"/>
            <a:ext cx="1367528" cy="861774"/>
          </a:xfrm>
          <a:prstGeom prst="rect">
            <a:avLst/>
          </a:prstGeom>
          <a:noFill/>
        </p:spPr>
        <p:txBody>
          <a:bodyPr wrap="square" lIns="0" tIns="0" rIns="0" bIns="0" rtlCol="0">
            <a:spAutoFit/>
          </a:bodyPr>
          <a:lstStyle/>
          <a:p>
            <a:pPr>
              <a:spcAft>
                <a:spcPts val="600"/>
              </a:spcAft>
            </a:pPr>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a:t>
            </a:r>
          </a:p>
        </p:txBody>
      </p:sp>
      <p:cxnSp>
        <p:nvCxnSpPr>
          <p:cNvPr id="38" name="Straight Connector 37">
            <a:extLst>
              <a:ext uri="{FF2B5EF4-FFF2-40B4-BE49-F238E27FC236}">
                <a16:creationId xmlns:a16="http://schemas.microsoft.com/office/drawing/2014/main" id="{D6DE4BE5-D100-4446-9D82-34CD60B6666A}"/>
              </a:ext>
            </a:extLst>
          </p:cNvPr>
          <p:cNvCxnSpPr>
            <a:cxnSpLocks/>
          </p:cNvCxnSpPr>
          <p:nvPr/>
        </p:nvCxnSpPr>
        <p:spPr>
          <a:xfrm>
            <a:off x="6040357" y="1151287"/>
            <a:ext cx="1367528" cy="0"/>
          </a:xfrm>
          <a:prstGeom prst="line">
            <a:avLst/>
          </a:prstGeom>
          <a:ln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85E69F4-A417-483E-85CF-F12D83459F10}"/>
              </a:ext>
            </a:extLst>
          </p:cNvPr>
          <p:cNvCxnSpPr>
            <a:cxnSpLocks/>
          </p:cNvCxnSpPr>
          <p:nvPr/>
        </p:nvCxnSpPr>
        <p:spPr>
          <a:xfrm>
            <a:off x="10200958" y="1151287"/>
            <a:ext cx="1367528" cy="0"/>
          </a:xfrm>
          <a:prstGeom prst="line">
            <a:avLst/>
          </a:prstGeom>
          <a:ln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D73623E6-D806-4841-8349-391180A836E0}"/>
              </a:ext>
            </a:extLst>
          </p:cNvPr>
          <p:cNvGrpSpPr/>
          <p:nvPr/>
        </p:nvGrpSpPr>
        <p:grpSpPr>
          <a:xfrm>
            <a:off x="6020279" y="2666359"/>
            <a:ext cx="1126331" cy="282671"/>
            <a:chOff x="6096000" y="2666359"/>
            <a:chExt cx="1126331" cy="282671"/>
          </a:xfrm>
        </p:grpSpPr>
        <p:sp>
          <p:nvSpPr>
            <p:cNvPr id="80" name="TextBox 79">
              <a:extLst>
                <a:ext uri="{FF2B5EF4-FFF2-40B4-BE49-F238E27FC236}">
                  <a16:creationId xmlns:a16="http://schemas.microsoft.com/office/drawing/2014/main" id="{D37F7ECC-7811-47D9-A68E-737925EDCC47}"/>
                </a:ext>
              </a:extLst>
            </p:cNvPr>
            <p:cNvSpPr txBox="1"/>
            <p:nvPr/>
          </p:nvSpPr>
          <p:spPr>
            <a:xfrm>
              <a:off x="6096000" y="2666359"/>
              <a:ext cx="1126331" cy="282671"/>
            </a:xfrm>
            <a:prstGeom prst="roundRect">
              <a:avLst/>
            </a:prstGeom>
            <a:solidFill>
              <a:srgbClr val="174A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228600" lvl="1" indent="-228600" algn="ctr">
                <a:lnSpc>
                  <a:spcPct val="90000"/>
                </a:lnSpc>
                <a:spcBef>
                  <a:spcPts val="1000"/>
                </a:spcBef>
                <a:buSzPct val="100000"/>
                <a:buFont typeface="Arial" panose="020B0604020202020204" pitchFamily="34" charset="0"/>
                <a:buChar char="•"/>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sym typeface="Segoe UI Light" panose="020B0502040204020203" pitchFamily="34" charset="0"/>
              </a:endParaRPr>
            </a:p>
          </p:txBody>
        </p:sp>
        <p:grpSp>
          <p:nvGrpSpPr>
            <p:cNvPr id="49" name="Group 48">
              <a:extLst>
                <a:ext uri="{FF2B5EF4-FFF2-40B4-BE49-F238E27FC236}">
                  <a16:creationId xmlns:a16="http://schemas.microsoft.com/office/drawing/2014/main" id="{68BCB42A-0650-42A4-A084-D67685D7566A}"/>
                </a:ext>
              </a:extLst>
            </p:cNvPr>
            <p:cNvGrpSpPr/>
            <p:nvPr/>
          </p:nvGrpSpPr>
          <p:grpSpPr>
            <a:xfrm>
              <a:off x="6236890" y="2745566"/>
              <a:ext cx="844550" cy="124257"/>
              <a:chOff x="6096000" y="2836533"/>
              <a:chExt cx="1696262" cy="249567"/>
            </a:xfrm>
          </p:grpSpPr>
          <p:sp>
            <p:nvSpPr>
              <p:cNvPr id="41" name="Star: 5 Points 40">
                <a:extLst>
                  <a:ext uri="{FF2B5EF4-FFF2-40B4-BE49-F238E27FC236}">
                    <a16:creationId xmlns:a16="http://schemas.microsoft.com/office/drawing/2014/main" id="{99740DF0-4E8E-4A74-9402-89E432AE919C}"/>
                  </a:ext>
                </a:extLst>
              </p:cNvPr>
              <p:cNvSpPr/>
              <p:nvPr/>
            </p:nvSpPr>
            <p:spPr>
              <a:xfrm>
                <a:off x="6096000" y="2836533"/>
                <a:ext cx="249568" cy="249567"/>
              </a:xfrm>
              <a:prstGeom prst="star5">
                <a:avLst/>
              </a:prstGeom>
              <a:gradFill flip="none" rotWithShape="1">
                <a:gsLst>
                  <a:gs pos="0">
                    <a:srgbClr val="F49421"/>
                  </a:gs>
                  <a:gs pos="100000">
                    <a:srgbClr val="F49421"/>
                  </a:gs>
                  <a:gs pos="84000">
                    <a:srgbClr val="F4B64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US">
                  <a:latin typeface="Segoe UI Light" panose="020B0502040204020203" pitchFamily="34" charset="0"/>
                </a:endParaRPr>
              </a:p>
            </p:txBody>
          </p:sp>
          <p:sp>
            <p:nvSpPr>
              <p:cNvPr id="51" name="Star: 5 Points 50">
                <a:extLst>
                  <a:ext uri="{FF2B5EF4-FFF2-40B4-BE49-F238E27FC236}">
                    <a16:creationId xmlns:a16="http://schemas.microsoft.com/office/drawing/2014/main" id="{39B52099-773D-4566-8EB3-8EED3F79D4FE}"/>
                  </a:ext>
                </a:extLst>
              </p:cNvPr>
              <p:cNvSpPr/>
              <p:nvPr/>
            </p:nvSpPr>
            <p:spPr>
              <a:xfrm>
                <a:off x="6457673" y="2836533"/>
                <a:ext cx="249568" cy="249567"/>
              </a:xfrm>
              <a:prstGeom prst="star5">
                <a:avLst/>
              </a:prstGeom>
              <a:gradFill flip="none" rotWithShape="1">
                <a:gsLst>
                  <a:gs pos="0">
                    <a:srgbClr val="F49421"/>
                  </a:gs>
                  <a:gs pos="100000">
                    <a:srgbClr val="F49421"/>
                  </a:gs>
                  <a:gs pos="84000">
                    <a:srgbClr val="F4B64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US">
                  <a:latin typeface="Segoe UI Light" panose="020B0502040204020203" pitchFamily="34" charset="0"/>
                </a:endParaRPr>
              </a:p>
            </p:txBody>
          </p:sp>
          <p:sp>
            <p:nvSpPr>
              <p:cNvPr id="52" name="Star: 5 Points 51">
                <a:extLst>
                  <a:ext uri="{FF2B5EF4-FFF2-40B4-BE49-F238E27FC236}">
                    <a16:creationId xmlns:a16="http://schemas.microsoft.com/office/drawing/2014/main" id="{C35DB594-FB0E-4BD9-BC4F-CC687637791C}"/>
                  </a:ext>
                </a:extLst>
              </p:cNvPr>
              <p:cNvSpPr/>
              <p:nvPr/>
            </p:nvSpPr>
            <p:spPr>
              <a:xfrm>
                <a:off x="6819350" y="2836533"/>
                <a:ext cx="249568" cy="249567"/>
              </a:xfrm>
              <a:prstGeom prst="star5">
                <a:avLst/>
              </a:prstGeom>
              <a:gradFill flip="none" rotWithShape="1">
                <a:gsLst>
                  <a:gs pos="0">
                    <a:srgbClr val="F49421"/>
                  </a:gs>
                  <a:gs pos="100000">
                    <a:srgbClr val="F49421"/>
                  </a:gs>
                  <a:gs pos="84000">
                    <a:srgbClr val="F4B64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US">
                  <a:latin typeface="Segoe UI Light" panose="020B0502040204020203" pitchFamily="34" charset="0"/>
                </a:endParaRPr>
              </a:p>
            </p:txBody>
          </p:sp>
          <p:sp>
            <p:nvSpPr>
              <p:cNvPr id="53" name="Star: 5 Points 52">
                <a:extLst>
                  <a:ext uri="{FF2B5EF4-FFF2-40B4-BE49-F238E27FC236}">
                    <a16:creationId xmlns:a16="http://schemas.microsoft.com/office/drawing/2014/main" id="{9B0FB10E-7470-4573-BBBE-9DCD1FC22CAF}"/>
                  </a:ext>
                </a:extLst>
              </p:cNvPr>
              <p:cNvSpPr/>
              <p:nvPr/>
            </p:nvSpPr>
            <p:spPr>
              <a:xfrm>
                <a:off x="7181029" y="2836533"/>
                <a:ext cx="249568" cy="249567"/>
              </a:xfrm>
              <a:prstGeom prst="star5">
                <a:avLst/>
              </a:prstGeom>
              <a:gradFill flip="none" rotWithShape="1">
                <a:gsLst>
                  <a:gs pos="0">
                    <a:srgbClr val="F49421"/>
                  </a:gs>
                  <a:gs pos="100000">
                    <a:srgbClr val="F49421"/>
                  </a:gs>
                  <a:gs pos="84000">
                    <a:srgbClr val="F4B64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US">
                  <a:latin typeface="Segoe UI Light" panose="020B0502040204020203" pitchFamily="34" charset="0"/>
                </a:endParaRPr>
              </a:p>
            </p:txBody>
          </p:sp>
          <p:sp>
            <p:nvSpPr>
              <p:cNvPr id="54" name="Star: 5 Points 53">
                <a:extLst>
                  <a:ext uri="{FF2B5EF4-FFF2-40B4-BE49-F238E27FC236}">
                    <a16:creationId xmlns:a16="http://schemas.microsoft.com/office/drawing/2014/main" id="{BEDEDA45-4EC3-43D6-8493-E66FD688F874}"/>
                  </a:ext>
                </a:extLst>
              </p:cNvPr>
              <p:cNvSpPr/>
              <p:nvPr/>
            </p:nvSpPr>
            <p:spPr>
              <a:xfrm>
                <a:off x="7542694" y="2836533"/>
                <a:ext cx="249568" cy="249567"/>
              </a:xfrm>
              <a:prstGeom prst="star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US">
                  <a:latin typeface="Segoe UI Light" panose="020B0502040204020203" pitchFamily="34" charset="0"/>
                </a:endParaRPr>
              </a:p>
            </p:txBody>
          </p:sp>
        </p:grpSp>
      </p:grpSp>
      <p:grpSp>
        <p:nvGrpSpPr>
          <p:cNvPr id="83" name="Group 82">
            <a:extLst>
              <a:ext uri="{FF2B5EF4-FFF2-40B4-BE49-F238E27FC236}">
                <a16:creationId xmlns:a16="http://schemas.microsoft.com/office/drawing/2014/main" id="{E3214116-83A6-46F0-9C55-F835E77210DC}"/>
              </a:ext>
            </a:extLst>
          </p:cNvPr>
          <p:cNvGrpSpPr/>
          <p:nvPr/>
        </p:nvGrpSpPr>
        <p:grpSpPr>
          <a:xfrm>
            <a:off x="10200958" y="2666359"/>
            <a:ext cx="1126331" cy="282671"/>
            <a:chOff x="6096000" y="2666359"/>
            <a:chExt cx="1126331" cy="282671"/>
          </a:xfrm>
        </p:grpSpPr>
        <p:sp>
          <p:nvSpPr>
            <p:cNvPr id="84" name="TextBox 83">
              <a:extLst>
                <a:ext uri="{FF2B5EF4-FFF2-40B4-BE49-F238E27FC236}">
                  <a16:creationId xmlns:a16="http://schemas.microsoft.com/office/drawing/2014/main" id="{553C6C4B-250A-42BA-9F23-E2F9796FE4FD}"/>
                </a:ext>
              </a:extLst>
            </p:cNvPr>
            <p:cNvSpPr txBox="1"/>
            <p:nvPr/>
          </p:nvSpPr>
          <p:spPr>
            <a:xfrm>
              <a:off x="6096000" y="2666359"/>
              <a:ext cx="1126331" cy="282671"/>
            </a:xfrm>
            <a:prstGeom prst="roundRect">
              <a:avLst/>
            </a:prstGeom>
            <a:solidFill>
              <a:srgbClr val="174A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228600" lvl="1" indent="-228600" algn="ctr">
                <a:lnSpc>
                  <a:spcPct val="90000"/>
                </a:lnSpc>
                <a:spcBef>
                  <a:spcPts val="1000"/>
                </a:spcBef>
                <a:buSzPct val="100000"/>
                <a:buFont typeface="Arial" panose="020B0604020202020204" pitchFamily="34" charset="0"/>
                <a:buChar char="•"/>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sym typeface="Segoe UI Light" panose="020B0502040204020203" pitchFamily="34" charset="0"/>
              </a:endParaRPr>
            </a:p>
          </p:txBody>
        </p:sp>
        <p:grpSp>
          <p:nvGrpSpPr>
            <p:cNvPr id="85" name="Group 84">
              <a:extLst>
                <a:ext uri="{FF2B5EF4-FFF2-40B4-BE49-F238E27FC236}">
                  <a16:creationId xmlns:a16="http://schemas.microsoft.com/office/drawing/2014/main" id="{48FC4FFE-047C-4128-B37D-82A66F0D7F9B}"/>
                </a:ext>
              </a:extLst>
            </p:cNvPr>
            <p:cNvGrpSpPr/>
            <p:nvPr/>
          </p:nvGrpSpPr>
          <p:grpSpPr>
            <a:xfrm>
              <a:off x="6236890" y="2745566"/>
              <a:ext cx="844550" cy="124257"/>
              <a:chOff x="6096000" y="2836533"/>
              <a:chExt cx="1696262" cy="249567"/>
            </a:xfrm>
          </p:grpSpPr>
          <p:sp>
            <p:nvSpPr>
              <p:cNvPr id="86" name="Star: 5 Points 85">
                <a:extLst>
                  <a:ext uri="{FF2B5EF4-FFF2-40B4-BE49-F238E27FC236}">
                    <a16:creationId xmlns:a16="http://schemas.microsoft.com/office/drawing/2014/main" id="{C011608A-E115-4028-BBC7-68122D4AE450}"/>
                  </a:ext>
                </a:extLst>
              </p:cNvPr>
              <p:cNvSpPr/>
              <p:nvPr/>
            </p:nvSpPr>
            <p:spPr>
              <a:xfrm>
                <a:off x="6096000" y="2836533"/>
                <a:ext cx="249568" cy="249567"/>
              </a:xfrm>
              <a:prstGeom prst="star5">
                <a:avLst/>
              </a:prstGeom>
              <a:gradFill flip="none" rotWithShape="1">
                <a:gsLst>
                  <a:gs pos="0">
                    <a:srgbClr val="F49421"/>
                  </a:gs>
                  <a:gs pos="100000">
                    <a:srgbClr val="F49421"/>
                  </a:gs>
                  <a:gs pos="84000">
                    <a:srgbClr val="F4B64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US">
                  <a:latin typeface="Segoe UI Light" panose="020B0502040204020203" pitchFamily="34" charset="0"/>
                </a:endParaRPr>
              </a:p>
            </p:txBody>
          </p:sp>
          <p:sp>
            <p:nvSpPr>
              <p:cNvPr id="87" name="Star: 5 Points 86">
                <a:extLst>
                  <a:ext uri="{FF2B5EF4-FFF2-40B4-BE49-F238E27FC236}">
                    <a16:creationId xmlns:a16="http://schemas.microsoft.com/office/drawing/2014/main" id="{6119F084-4E7F-4519-B1EE-6A40ECF7AEE7}"/>
                  </a:ext>
                </a:extLst>
              </p:cNvPr>
              <p:cNvSpPr/>
              <p:nvPr/>
            </p:nvSpPr>
            <p:spPr>
              <a:xfrm>
                <a:off x="6457673" y="2836533"/>
                <a:ext cx="249568" cy="249567"/>
              </a:xfrm>
              <a:prstGeom prst="star5">
                <a:avLst/>
              </a:prstGeom>
              <a:gradFill flip="none" rotWithShape="1">
                <a:gsLst>
                  <a:gs pos="0">
                    <a:srgbClr val="F49421"/>
                  </a:gs>
                  <a:gs pos="100000">
                    <a:srgbClr val="F49421"/>
                  </a:gs>
                  <a:gs pos="84000">
                    <a:srgbClr val="F4B64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US">
                  <a:latin typeface="Segoe UI Light" panose="020B0502040204020203" pitchFamily="34" charset="0"/>
                </a:endParaRPr>
              </a:p>
            </p:txBody>
          </p:sp>
          <p:sp>
            <p:nvSpPr>
              <p:cNvPr id="88" name="Star: 5 Points 87">
                <a:extLst>
                  <a:ext uri="{FF2B5EF4-FFF2-40B4-BE49-F238E27FC236}">
                    <a16:creationId xmlns:a16="http://schemas.microsoft.com/office/drawing/2014/main" id="{FC4809BF-5CF4-4F7C-B45F-5223FA762A65}"/>
                  </a:ext>
                </a:extLst>
              </p:cNvPr>
              <p:cNvSpPr/>
              <p:nvPr/>
            </p:nvSpPr>
            <p:spPr>
              <a:xfrm>
                <a:off x="6819350" y="2836533"/>
                <a:ext cx="249568" cy="249567"/>
              </a:xfrm>
              <a:prstGeom prst="star5">
                <a:avLst/>
              </a:prstGeom>
              <a:gradFill flip="none" rotWithShape="1">
                <a:gsLst>
                  <a:gs pos="0">
                    <a:srgbClr val="F49421"/>
                  </a:gs>
                  <a:gs pos="100000">
                    <a:srgbClr val="F49421"/>
                  </a:gs>
                  <a:gs pos="84000">
                    <a:srgbClr val="F4B64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US">
                  <a:latin typeface="Segoe UI Light" panose="020B0502040204020203" pitchFamily="34" charset="0"/>
                </a:endParaRPr>
              </a:p>
            </p:txBody>
          </p:sp>
          <p:sp>
            <p:nvSpPr>
              <p:cNvPr id="89" name="Star: 5 Points 88">
                <a:extLst>
                  <a:ext uri="{FF2B5EF4-FFF2-40B4-BE49-F238E27FC236}">
                    <a16:creationId xmlns:a16="http://schemas.microsoft.com/office/drawing/2014/main" id="{D7E44D70-B04F-4A34-8A3C-DECE3159AC75}"/>
                  </a:ext>
                </a:extLst>
              </p:cNvPr>
              <p:cNvSpPr/>
              <p:nvPr/>
            </p:nvSpPr>
            <p:spPr>
              <a:xfrm>
                <a:off x="7181029" y="2836533"/>
                <a:ext cx="249568" cy="249567"/>
              </a:xfrm>
              <a:prstGeom prst="star5">
                <a:avLst/>
              </a:prstGeom>
              <a:gradFill flip="none" rotWithShape="1">
                <a:gsLst>
                  <a:gs pos="0">
                    <a:srgbClr val="F49421"/>
                  </a:gs>
                  <a:gs pos="100000">
                    <a:srgbClr val="F49421"/>
                  </a:gs>
                  <a:gs pos="84000">
                    <a:srgbClr val="F4B64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US">
                  <a:latin typeface="Segoe UI Light" panose="020B0502040204020203" pitchFamily="34" charset="0"/>
                </a:endParaRPr>
              </a:p>
            </p:txBody>
          </p:sp>
          <p:sp>
            <p:nvSpPr>
              <p:cNvPr id="90" name="Star: 5 Points 89">
                <a:extLst>
                  <a:ext uri="{FF2B5EF4-FFF2-40B4-BE49-F238E27FC236}">
                    <a16:creationId xmlns:a16="http://schemas.microsoft.com/office/drawing/2014/main" id="{47FEDD25-1EB9-46C4-BB08-C57D868C9AB6}"/>
                  </a:ext>
                </a:extLst>
              </p:cNvPr>
              <p:cNvSpPr/>
              <p:nvPr/>
            </p:nvSpPr>
            <p:spPr>
              <a:xfrm>
                <a:off x="7542694" y="2836533"/>
                <a:ext cx="249568" cy="249567"/>
              </a:xfrm>
              <a:prstGeom prst="star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US">
                  <a:latin typeface="Segoe UI Light" panose="020B0502040204020203" pitchFamily="34" charset="0"/>
                </a:endParaRPr>
              </a:p>
            </p:txBody>
          </p:sp>
        </p:grpSp>
      </p:grpSp>
      <p:sp>
        <p:nvSpPr>
          <p:cNvPr id="132" name="TextBox 131">
            <a:extLst>
              <a:ext uri="{FF2B5EF4-FFF2-40B4-BE49-F238E27FC236}">
                <a16:creationId xmlns:a16="http://schemas.microsoft.com/office/drawing/2014/main" id="{0ABA512C-A281-4F76-B229-19EA7D2414ED}"/>
              </a:ext>
            </a:extLst>
          </p:cNvPr>
          <p:cNvSpPr txBox="1"/>
          <p:nvPr/>
        </p:nvSpPr>
        <p:spPr>
          <a:xfrm>
            <a:off x="6040357" y="3824061"/>
            <a:ext cx="1367528" cy="215444"/>
          </a:xfrm>
          <a:prstGeom prst="rect">
            <a:avLst/>
          </a:prstGeom>
          <a:noFill/>
        </p:spPr>
        <p:txBody>
          <a:bodyPr wrap="square" lIns="0" tIns="0" rIns="0" bIns="0" rtlCol="0" anchor="ctr">
            <a:spAutoFit/>
          </a:bodyPr>
          <a:lstStyle/>
          <a:p>
            <a:pPr>
              <a:spcAft>
                <a:spcPts val="600"/>
              </a:spcAft>
            </a:pPr>
            <a:r>
              <a:rPr lang="en-US" sz="1400" b="1" dirty="0">
                <a:solidFill>
                  <a:srgbClr val="174A90"/>
                </a:solidFill>
                <a:latin typeface="+mj-lt"/>
              </a:rPr>
              <a:t>PRODUCT C</a:t>
            </a:r>
          </a:p>
        </p:txBody>
      </p:sp>
      <p:sp>
        <p:nvSpPr>
          <p:cNvPr id="133" name="TextBox 132">
            <a:extLst>
              <a:ext uri="{FF2B5EF4-FFF2-40B4-BE49-F238E27FC236}">
                <a16:creationId xmlns:a16="http://schemas.microsoft.com/office/drawing/2014/main" id="{3B60A039-FE99-43DF-8D06-BFA0FCE52ADE}"/>
              </a:ext>
            </a:extLst>
          </p:cNvPr>
          <p:cNvSpPr txBox="1"/>
          <p:nvPr/>
        </p:nvSpPr>
        <p:spPr>
          <a:xfrm>
            <a:off x="10200958" y="3824061"/>
            <a:ext cx="1367528" cy="215444"/>
          </a:xfrm>
          <a:prstGeom prst="rect">
            <a:avLst/>
          </a:prstGeom>
          <a:noFill/>
        </p:spPr>
        <p:txBody>
          <a:bodyPr wrap="square" lIns="0" tIns="0" rIns="0" bIns="0" rtlCol="0" anchor="ctr">
            <a:spAutoFit/>
          </a:bodyPr>
          <a:lstStyle/>
          <a:p>
            <a:pPr>
              <a:spcAft>
                <a:spcPts val="600"/>
              </a:spcAft>
            </a:pPr>
            <a:r>
              <a:rPr lang="en-US" sz="1400" b="1" dirty="0">
                <a:solidFill>
                  <a:srgbClr val="174A90"/>
                </a:solidFill>
                <a:latin typeface="+mj-lt"/>
              </a:rPr>
              <a:t>PRODUCT D</a:t>
            </a:r>
          </a:p>
        </p:txBody>
      </p:sp>
      <p:sp>
        <p:nvSpPr>
          <p:cNvPr id="134" name="TextBox 133">
            <a:extLst>
              <a:ext uri="{FF2B5EF4-FFF2-40B4-BE49-F238E27FC236}">
                <a16:creationId xmlns:a16="http://schemas.microsoft.com/office/drawing/2014/main" id="{5C8C6375-3AB9-4CB0-B44E-FE0E3374D8D6}"/>
              </a:ext>
            </a:extLst>
          </p:cNvPr>
          <p:cNvSpPr txBox="1"/>
          <p:nvPr/>
        </p:nvSpPr>
        <p:spPr>
          <a:xfrm>
            <a:off x="6040357" y="4199666"/>
            <a:ext cx="1367528" cy="861774"/>
          </a:xfrm>
          <a:prstGeom prst="rect">
            <a:avLst/>
          </a:prstGeom>
          <a:noFill/>
        </p:spPr>
        <p:txBody>
          <a:bodyPr wrap="square" lIns="0" tIns="0" rIns="0" bIns="0" rtlCol="0">
            <a:spAutoFit/>
          </a:bodyPr>
          <a:lstStyle/>
          <a:p>
            <a:pPr>
              <a:spcAft>
                <a:spcPts val="600"/>
              </a:spcAft>
            </a:pPr>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a:t>
            </a:r>
          </a:p>
        </p:txBody>
      </p:sp>
      <p:sp>
        <p:nvSpPr>
          <p:cNvPr id="135" name="TextBox 134">
            <a:extLst>
              <a:ext uri="{FF2B5EF4-FFF2-40B4-BE49-F238E27FC236}">
                <a16:creationId xmlns:a16="http://schemas.microsoft.com/office/drawing/2014/main" id="{E3B42943-7BFA-4E46-BB7A-933090DEAD75}"/>
              </a:ext>
            </a:extLst>
          </p:cNvPr>
          <p:cNvSpPr txBox="1"/>
          <p:nvPr/>
        </p:nvSpPr>
        <p:spPr>
          <a:xfrm>
            <a:off x="10200958" y="4199666"/>
            <a:ext cx="1367528" cy="861774"/>
          </a:xfrm>
          <a:prstGeom prst="rect">
            <a:avLst/>
          </a:prstGeom>
          <a:noFill/>
        </p:spPr>
        <p:txBody>
          <a:bodyPr wrap="square" lIns="0" tIns="0" rIns="0" bIns="0" rtlCol="0">
            <a:spAutoFit/>
          </a:bodyPr>
          <a:lstStyle/>
          <a:p>
            <a:pPr>
              <a:spcAft>
                <a:spcPts val="600"/>
              </a:spcAft>
            </a:pPr>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a:t>
            </a:r>
          </a:p>
        </p:txBody>
      </p:sp>
      <p:cxnSp>
        <p:nvCxnSpPr>
          <p:cNvPr id="136" name="Straight Connector 135">
            <a:extLst>
              <a:ext uri="{FF2B5EF4-FFF2-40B4-BE49-F238E27FC236}">
                <a16:creationId xmlns:a16="http://schemas.microsoft.com/office/drawing/2014/main" id="{60AFEDC1-8A2A-4ED7-B90F-2F8BB94C6C93}"/>
              </a:ext>
            </a:extLst>
          </p:cNvPr>
          <p:cNvCxnSpPr>
            <a:cxnSpLocks/>
          </p:cNvCxnSpPr>
          <p:nvPr/>
        </p:nvCxnSpPr>
        <p:spPr>
          <a:xfrm>
            <a:off x="6040357" y="4104197"/>
            <a:ext cx="1367528" cy="0"/>
          </a:xfrm>
          <a:prstGeom prst="line">
            <a:avLst/>
          </a:prstGeom>
          <a:ln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8278D84-EDC9-440A-919F-3906AB25ED6F}"/>
              </a:ext>
            </a:extLst>
          </p:cNvPr>
          <p:cNvCxnSpPr>
            <a:cxnSpLocks/>
          </p:cNvCxnSpPr>
          <p:nvPr/>
        </p:nvCxnSpPr>
        <p:spPr>
          <a:xfrm>
            <a:off x="10200958" y="4104197"/>
            <a:ext cx="1367528" cy="0"/>
          </a:xfrm>
          <a:prstGeom prst="line">
            <a:avLst/>
          </a:prstGeom>
          <a:ln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1D80DE0A-5E60-4477-926F-8B5BB9A4AFB3}"/>
              </a:ext>
            </a:extLst>
          </p:cNvPr>
          <p:cNvGrpSpPr/>
          <p:nvPr/>
        </p:nvGrpSpPr>
        <p:grpSpPr>
          <a:xfrm>
            <a:off x="6020279" y="5619269"/>
            <a:ext cx="1126331" cy="282671"/>
            <a:chOff x="6096000" y="2666359"/>
            <a:chExt cx="1126331" cy="282671"/>
          </a:xfrm>
        </p:grpSpPr>
        <p:sp>
          <p:nvSpPr>
            <p:cNvPr id="139" name="TextBox 138">
              <a:extLst>
                <a:ext uri="{FF2B5EF4-FFF2-40B4-BE49-F238E27FC236}">
                  <a16:creationId xmlns:a16="http://schemas.microsoft.com/office/drawing/2014/main" id="{059FE660-F77B-46F6-A936-BB0EC7112562}"/>
                </a:ext>
              </a:extLst>
            </p:cNvPr>
            <p:cNvSpPr txBox="1"/>
            <p:nvPr/>
          </p:nvSpPr>
          <p:spPr>
            <a:xfrm>
              <a:off x="6096000" y="2666359"/>
              <a:ext cx="1126331" cy="282671"/>
            </a:xfrm>
            <a:prstGeom prst="roundRect">
              <a:avLst/>
            </a:prstGeom>
            <a:solidFill>
              <a:srgbClr val="174A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228600" lvl="1" indent="-228600" algn="ctr">
                <a:lnSpc>
                  <a:spcPct val="90000"/>
                </a:lnSpc>
                <a:spcBef>
                  <a:spcPts val="1000"/>
                </a:spcBef>
                <a:buSzPct val="100000"/>
                <a:buFont typeface="Arial" panose="020B0604020202020204" pitchFamily="34" charset="0"/>
                <a:buChar char="•"/>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sym typeface="Segoe UI Light" panose="020B0502040204020203" pitchFamily="34" charset="0"/>
              </a:endParaRPr>
            </a:p>
          </p:txBody>
        </p:sp>
        <p:grpSp>
          <p:nvGrpSpPr>
            <p:cNvPr id="140" name="Group 139">
              <a:extLst>
                <a:ext uri="{FF2B5EF4-FFF2-40B4-BE49-F238E27FC236}">
                  <a16:creationId xmlns:a16="http://schemas.microsoft.com/office/drawing/2014/main" id="{A5A69660-1BF6-41EC-8697-8ADA6942A27E}"/>
                </a:ext>
              </a:extLst>
            </p:cNvPr>
            <p:cNvGrpSpPr/>
            <p:nvPr/>
          </p:nvGrpSpPr>
          <p:grpSpPr>
            <a:xfrm>
              <a:off x="6236890" y="2745566"/>
              <a:ext cx="844550" cy="124257"/>
              <a:chOff x="6096000" y="2836533"/>
              <a:chExt cx="1696262" cy="249567"/>
            </a:xfrm>
          </p:grpSpPr>
          <p:sp>
            <p:nvSpPr>
              <p:cNvPr id="141" name="Star: 5 Points 140">
                <a:extLst>
                  <a:ext uri="{FF2B5EF4-FFF2-40B4-BE49-F238E27FC236}">
                    <a16:creationId xmlns:a16="http://schemas.microsoft.com/office/drawing/2014/main" id="{9DB5ED76-BFBB-4709-B23B-2EF5E0F34FAE}"/>
                  </a:ext>
                </a:extLst>
              </p:cNvPr>
              <p:cNvSpPr/>
              <p:nvPr/>
            </p:nvSpPr>
            <p:spPr>
              <a:xfrm>
                <a:off x="6096000" y="2836533"/>
                <a:ext cx="249568" cy="249567"/>
              </a:xfrm>
              <a:prstGeom prst="star5">
                <a:avLst/>
              </a:prstGeom>
              <a:gradFill flip="none" rotWithShape="1">
                <a:gsLst>
                  <a:gs pos="0">
                    <a:srgbClr val="F49421"/>
                  </a:gs>
                  <a:gs pos="100000">
                    <a:srgbClr val="F49421"/>
                  </a:gs>
                  <a:gs pos="84000">
                    <a:srgbClr val="F4B64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US">
                  <a:latin typeface="Segoe UI Light" panose="020B0502040204020203" pitchFamily="34" charset="0"/>
                </a:endParaRPr>
              </a:p>
            </p:txBody>
          </p:sp>
          <p:sp>
            <p:nvSpPr>
              <p:cNvPr id="142" name="Star: 5 Points 141">
                <a:extLst>
                  <a:ext uri="{FF2B5EF4-FFF2-40B4-BE49-F238E27FC236}">
                    <a16:creationId xmlns:a16="http://schemas.microsoft.com/office/drawing/2014/main" id="{D0DB3240-098D-484C-BFE3-D605F8ABB830}"/>
                  </a:ext>
                </a:extLst>
              </p:cNvPr>
              <p:cNvSpPr/>
              <p:nvPr/>
            </p:nvSpPr>
            <p:spPr>
              <a:xfrm>
                <a:off x="6457673" y="2836533"/>
                <a:ext cx="249568" cy="249567"/>
              </a:xfrm>
              <a:prstGeom prst="star5">
                <a:avLst/>
              </a:prstGeom>
              <a:gradFill flip="none" rotWithShape="1">
                <a:gsLst>
                  <a:gs pos="0">
                    <a:srgbClr val="F49421"/>
                  </a:gs>
                  <a:gs pos="100000">
                    <a:srgbClr val="F49421"/>
                  </a:gs>
                  <a:gs pos="84000">
                    <a:srgbClr val="F4B64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US">
                  <a:latin typeface="Segoe UI Light" panose="020B0502040204020203" pitchFamily="34" charset="0"/>
                </a:endParaRPr>
              </a:p>
            </p:txBody>
          </p:sp>
          <p:sp>
            <p:nvSpPr>
              <p:cNvPr id="143" name="Star: 5 Points 142">
                <a:extLst>
                  <a:ext uri="{FF2B5EF4-FFF2-40B4-BE49-F238E27FC236}">
                    <a16:creationId xmlns:a16="http://schemas.microsoft.com/office/drawing/2014/main" id="{F81A818A-80DB-447D-B9C7-B68CEF12CB52}"/>
                  </a:ext>
                </a:extLst>
              </p:cNvPr>
              <p:cNvSpPr/>
              <p:nvPr/>
            </p:nvSpPr>
            <p:spPr>
              <a:xfrm>
                <a:off x="6819350" y="2836533"/>
                <a:ext cx="249568" cy="249567"/>
              </a:xfrm>
              <a:prstGeom prst="star5">
                <a:avLst/>
              </a:prstGeom>
              <a:gradFill flip="none" rotWithShape="1">
                <a:gsLst>
                  <a:gs pos="0">
                    <a:srgbClr val="F49421"/>
                  </a:gs>
                  <a:gs pos="100000">
                    <a:srgbClr val="F49421"/>
                  </a:gs>
                  <a:gs pos="84000">
                    <a:srgbClr val="F4B64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US">
                  <a:latin typeface="Segoe UI Light" panose="020B0502040204020203" pitchFamily="34" charset="0"/>
                </a:endParaRPr>
              </a:p>
            </p:txBody>
          </p:sp>
          <p:sp>
            <p:nvSpPr>
              <p:cNvPr id="144" name="Star: 5 Points 143">
                <a:extLst>
                  <a:ext uri="{FF2B5EF4-FFF2-40B4-BE49-F238E27FC236}">
                    <a16:creationId xmlns:a16="http://schemas.microsoft.com/office/drawing/2014/main" id="{8726645B-C592-41A2-887D-58CC8A704D67}"/>
                  </a:ext>
                </a:extLst>
              </p:cNvPr>
              <p:cNvSpPr/>
              <p:nvPr/>
            </p:nvSpPr>
            <p:spPr>
              <a:xfrm>
                <a:off x="7181029" y="2836533"/>
                <a:ext cx="249568" cy="249567"/>
              </a:xfrm>
              <a:prstGeom prst="star5">
                <a:avLst/>
              </a:prstGeom>
              <a:gradFill flip="none" rotWithShape="1">
                <a:gsLst>
                  <a:gs pos="0">
                    <a:srgbClr val="F49421"/>
                  </a:gs>
                  <a:gs pos="100000">
                    <a:srgbClr val="F49421"/>
                  </a:gs>
                  <a:gs pos="84000">
                    <a:srgbClr val="F4B64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US">
                  <a:latin typeface="Segoe UI Light" panose="020B0502040204020203" pitchFamily="34" charset="0"/>
                </a:endParaRPr>
              </a:p>
            </p:txBody>
          </p:sp>
          <p:sp>
            <p:nvSpPr>
              <p:cNvPr id="145" name="Star: 5 Points 144">
                <a:extLst>
                  <a:ext uri="{FF2B5EF4-FFF2-40B4-BE49-F238E27FC236}">
                    <a16:creationId xmlns:a16="http://schemas.microsoft.com/office/drawing/2014/main" id="{71392ACF-F598-48C0-AA0B-70F244B0D291}"/>
                  </a:ext>
                </a:extLst>
              </p:cNvPr>
              <p:cNvSpPr/>
              <p:nvPr/>
            </p:nvSpPr>
            <p:spPr>
              <a:xfrm>
                <a:off x="7542694" y="2836533"/>
                <a:ext cx="249568" cy="249567"/>
              </a:xfrm>
              <a:prstGeom prst="star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US">
                  <a:latin typeface="Segoe UI Light" panose="020B0502040204020203" pitchFamily="34" charset="0"/>
                </a:endParaRPr>
              </a:p>
            </p:txBody>
          </p:sp>
        </p:grpSp>
      </p:grpSp>
      <p:grpSp>
        <p:nvGrpSpPr>
          <p:cNvPr id="146" name="Group 145">
            <a:extLst>
              <a:ext uri="{FF2B5EF4-FFF2-40B4-BE49-F238E27FC236}">
                <a16:creationId xmlns:a16="http://schemas.microsoft.com/office/drawing/2014/main" id="{515F7583-2841-4986-BC41-B486E2473D86}"/>
              </a:ext>
            </a:extLst>
          </p:cNvPr>
          <p:cNvGrpSpPr/>
          <p:nvPr/>
        </p:nvGrpSpPr>
        <p:grpSpPr>
          <a:xfrm>
            <a:off x="10200958" y="5619269"/>
            <a:ext cx="1126331" cy="282671"/>
            <a:chOff x="6096000" y="2666359"/>
            <a:chExt cx="1126331" cy="282671"/>
          </a:xfrm>
        </p:grpSpPr>
        <p:sp>
          <p:nvSpPr>
            <p:cNvPr id="147" name="TextBox 146">
              <a:extLst>
                <a:ext uri="{FF2B5EF4-FFF2-40B4-BE49-F238E27FC236}">
                  <a16:creationId xmlns:a16="http://schemas.microsoft.com/office/drawing/2014/main" id="{D899181A-88AF-422A-93D2-78A7207A8866}"/>
                </a:ext>
              </a:extLst>
            </p:cNvPr>
            <p:cNvSpPr txBox="1"/>
            <p:nvPr/>
          </p:nvSpPr>
          <p:spPr>
            <a:xfrm>
              <a:off x="6096000" y="2666359"/>
              <a:ext cx="1126331" cy="282671"/>
            </a:xfrm>
            <a:prstGeom prst="roundRect">
              <a:avLst/>
            </a:prstGeom>
            <a:solidFill>
              <a:srgbClr val="174A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indent="-457200" algn="ctr">
                <a:lnSpc>
                  <a:spcPct val="90000"/>
                </a:lnSpc>
                <a:spcBef>
                  <a:spcPts val="1000"/>
                </a:spcBef>
                <a:buSzPct val="100000"/>
                <a:defRPr>
                  <a:latin typeface="Segoe UI Light" panose="020B0502040204020203" pitchFamily="34" charset="0"/>
                </a:defRPr>
              </a:lvl1pPr>
              <a:lvl2pPr marL="228600" lvl="1" indent="-228600" algn="ctr">
                <a:lnSpc>
                  <a:spcPct val="90000"/>
                </a:lnSpc>
                <a:spcBef>
                  <a:spcPts val="1000"/>
                </a:spcBef>
                <a:buSzPct val="100000"/>
                <a:buFont typeface="Arial" panose="020B0604020202020204" pitchFamily="34" charset="0"/>
                <a:buChar char="•"/>
                <a:defRPr>
                  <a:latin typeface="Segoe UI Light" panose="020B0502040204020203" pitchFamily="34" charset="0"/>
                </a:defRPr>
              </a:lvl2pPr>
              <a:lvl3pPr marL="685800" lvl="2"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3pPr>
              <a:lvl4pPr marL="1143000" lvl="3"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4pPr>
              <a:lvl5pPr marL="1600200" lvl="4" indent="-228600" algn="ctr">
                <a:lnSpc>
                  <a:spcPct val="90000"/>
                </a:lnSpc>
                <a:spcBef>
                  <a:spcPts val="500"/>
                </a:spcBef>
                <a:buSzPct val="100000"/>
                <a:buFont typeface="Arial" panose="020B0604020202020204" pitchFamily="34" charset="0"/>
                <a:buChar char="•"/>
                <a:defRPr>
                  <a:latin typeface="Segoe UI Light" panose="020B0502040204020203" pitchFamily="34" charset="0"/>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indent="0">
                <a:buNone/>
              </a:pPr>
              <a:endParaRPr lang="en-US">
                <a:sym typeface="Segoe UI Light" panose="020B0502040204020203" pitchFamily="34" charset="0"/>
              </a:endParaRPr>
            </a:p>
          </p:txBody>
        </p:sp>
        <p:grpSp>
          <p:nvGrpSpPr>
            <p:cNvPr id="148" name="Group 147">
              <a:extLst>
                <a:ext uri="{FF2B5EF4-FFF2-40B4-BE49-F238E27FC236}">
                  <a16:creationId xmlns:a16="http://schemas.microsoft.com/office/drawing/2014/main" id="{D0598783-AD6A-4DCA-89A5-32E6E9A6E65A}"/>
                </a:ext>
              </a:extLst>
            </p:cNvPr>
            <p:cNvGrpSpPr/>
            <p:nvPr/>
          </p:nvGrpSpPr>
          <p:grpSpPr>
            <a:xfrm>
              <a:off x="6236890" y="2745566"/>
              <a:ext cx="844550" cy="124257"/>
              <a:chOff x="6096000" y="2836533"/>
              <a:chExt cx="1696262" cy="249567"/>
            </a:xfrm>
          </p:grpSpPr>
          <p:sp>
            <p:nvSpPr>
              <p:cNvPr id="149" name="Star: 5 Points 148">
                <a:extLst>
                  <a:ext uri="{FF2B5EF4-FFF2-40B4-BE49-F238E27FC236}">
                    <a16:creationId xmlns:a16="http://schemas.microsoft.com/office/drawing/2014/main" id="{EF2D1D34-86A1-47BA-9700-8C650110D33C}"/>
                  </a:ext>
                </a:extLst>
              </p:cNvPr>
              <p:cNvSpPr/>
              <p:nvPr/>
            </p:nvSpPr>
            <p:spPr>
              <a:xfrm>
                <a:off x="6096000" y="2836533"/>
                <a:ext cx="249568" cy="249567"/>
              </a:xfrm>
              <a:prstGeom prst="star5">
                <a:avLst/>
              </a:prstGeom>
              <a:gradFill flip="none" rotWithShape="1">
                <a:gsLst>
                  <a:gs pos="0">
                    <a:srgbClr val="F49421"/>
                  </a:gs>
                  <a:gs pos="100000">
                    <a:srgbClr val="F49421"/>
                  </a:gs>
                  <a:gs pos="84000">
                    <a:srgbClr val="F4B64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US">
                  <a:latin typeface="Segoe UI Light" panose="020B0502040204020203" pitchFamily="34" charset="0"/>
                </a:endParaRPr>
              </a:p>
            </p:txBody>
          </p:sp>
          <p:sp>
            <p:nvSpPr>
              <p:cNvPr id="150" name="Star: 5 Points 149">
                <a:extLst>
                  <a:ext uri="{FF2B5EF4-FFF2-40B4-BE49-F238E27FC236}">
                    <a16:creationId xmlns:a16="http://schemas.microsoft.com/office/drawing/2014/main" id="{347C2807-F95A-4DEF-8EBE-B708B6A6207D}"/>
                  </a:ext>
                </a:extLst>
              </p:cNvPr>
              <p:cNvSpPr/>
              <p:nvPr/>
            </p:nvSpPr>
            <p:spPr>
              <a:xfrm>
                <a:off x="6457673" y="2836533"/>
                <a:ext cx="249568" cy="249567"/>
              </a:xfrm>
              <a:prstGeom prst="star5">
                <a:avLst/>
              </a:prstGeom>
              <a:gradFill flip="none" rotWithShape="1">
                <a:gsLst>
                  <a:gs pos="0">
                    <a:srgbClr val="F49421"/>
                  </a:gs>
                  <a:gs pos="100000">
                    <a:srgbClr val="F49421"/>
                  </a:gs>
                  <a:gs pos="84000">
                    <a:srgbClr val="F4B64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US">
                  <a:latin typeface="Segoe UI Light" panose="020B0502040204020203" pitchFamily="34" charset="0"/>
                </a:endParaRPr>
              </a:p>
            </p:txBody>
          </p:sp>
          <p:sp>
            <p:nvSpPr>
              <p:cNvPr id="151" name="Star: 5 Points 150">
                <a:extLst>
                  <a:ext uri="{FF2B5EF4-FFF2-40B4-BE49-F238E27FC236}">
                    <a16:creationId xmlns:a16="http://schemas.microsoft.com/office/drawing/2014/main" id="{42BF92FB-D13E-4909-B0DC-2BB7F94723EC}"/>
                  </a:ext>
                </a:extLst>
              </p:cNvPr>
              <p:cNvSpPr/>
              <p:nvPr/>
            </p:nvSpPr>
            <p:spPr>
              <a:xfrm>
                <a:off x="6819350" y="2836533"/>
                <a:ext cx="249568" cy="249567"/>
              </a:xfrm>
              <a:prstGeom prst="star5">
                <a:avLst/>
              </a:prstGeom>
              <a:gradFill flip="none" rotWithShape="1">
                <a:gsLst>
                  <a:gs pos="0">
                    <a:srgbClr val="F49421"/>
                  </a:gs>
                  <a:gs pos="100000">
                    <a:srgbClr val="F49421"/>
                  </a:gs>
                  <a:gs pos="84000">
                    <a:srgbClr val="F4B64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US">
                  <a:latin typeface="Segoe UI Light" panose="020B0502040204020203" pitchFamily="34" charset="0"/>
                </a:endParaRPr>
              </a:p>
            </p:txBody>
          </p:sp>
          <p:sp>
            <p:nvSpPr>
              <p:cNvPr id="152" name="Star: 5 Points 151">
                <a:extLst>
                  <a:ext uri="{FF2B5EF4-FFF2-40B4-BE49-F238E27FC236}">
                    <a16:creationId xmlns:a16="http://schemas.microsoft.com/office/drawing/2014/main" id="{6330F3A8-7082-48A7-AB48-F0589910FF86}"/>
                  </a:ext>
                </a:extLst>
              </p:cNvPr>
              <p:cNvSpPr/>
              <p:nvPr/>
            </p:nvSpPr>
            <p:spPr>
              <a:xfrm>
                <a:off x="7181029" y="2836533"/>
                <a:ext cx="249568" cy="249567"/>
              </a:xfrm>
              <a:prstGeom prst="star5">
                <a:avLst/>
              </a:prstGeom>
              <a:gradFill flip="none" rotWithShape="1">
                <a:gsLst>
                  <a:gs pos="0">
                    <a:srgbClr val="F49421"/>
                  </a:gs>
                  <a:gs pos="100000">
                    <a:srgbClr val="F49421"/>
                  </a:gs>
                  <a:gs pos="84000">
                    <a:srgbClr val="F4B64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US">
                  <a:latin typeface="Segoe UI Light" panose="020B0502040204020203" pitchFamily="34" charset="0"/>
                </a:endParaRPr>
              </a:p>
            </p:txBody>
          </p:sp>
          <p:sp>
            <p:nvSpPr>
              <p:cNvPr id="153" name="Star: 5 Points 152">
                <a:extLst>
                  <a:ext uri="{FF2B5EF4-FFF2-40B4-BE49-F238E27FC236}">
                    <a16:creationId xmlns:a16="http://schemas.microsoft.com/office/drawing/2014/main" id="{CD5A1E9C-5ED2-4575-9247-678C732D8E2C}"/>
                  </a:ext>
                </a:extLst>
              </p:cNvPr>
              <p:cNvSpPr/>
              <p:nvPr/>
            </p:nvSpPr>
            <p:spPr>
              <a:xfrm>
                <a:off x="7542694" y="2836533"/>
                <a:ext cx="249568" cy="249567"/>
              </a:xfrm>
              <a:prstGeom prst="star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US">
                  <a:latin typeface="Segoe UI Light" panose="020B0502040204020203" pitchFamily="34" charset="0"/>
                </a:endParaRPr>
              </a:p>
            </p:txBody>
          </p:sp>
        </p:grpSp>
      </p:grpSp>
    </p:spTree>
    <p:extLst>
      <p:ext uri="{BB962C8B-B14F-4D97-AF65-F5344CB8AC3E}">
        <p14:creationId xmlns:p14="http://schemas.microsoft.com/office/powerpoint/2010/main" val="3368844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DBB593DB-CAE4-438F-BF42-4B5934840CA1}"/>
              </a:ext>
            </a:extLst>
          </p:cNvPr>
          <p:cNvSpPr/>
          <p:nvPr/>
        </p:nvSpPr>
        <p:spPr>
          <a:xfrm>
            <a:off x="5696221" y="3478206"/>
            <a:ext cx="2908908" cy="2262194"/>
          </a:xfrm>
          <a:prstGeom prst="roundRect">
            <a:avLst>
              <a:gd name="adj" fmla="val 9920"/>
            </a:avLst>
          </a:prstGeom>
          <a:gradFill flip="none" rotWithShape="1">
            <a:gsLst>
              <a:gs pos="0">
                <a:srgbClr val="174A90"/>
              </a:gs>
              <a:gs pos="100000">
                <a:srgbClr val="174A90"/>
              </a:gs>
              <a:gs pos="84000">
                <a:srgbClr val="336AA8"/>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aphicFrame>
        <p:nvGraphicFramePr>
          <p:cNvPr id="3" name="Object 2" hidden="1">
            <a:extLst>
              <a:ext uri="{FF2B5EF4-FFF2-40B4-BE49-F238E27FC236}">
                <a16:creationId xmlns:a16="http://schemas.microsoft.com/office/drawing/2014/main" id="{642D0CAF-BAF8-40EF-ABA5-62E42D856B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1" imgH="381" progId="TCLayout.ActiveDocument.1">
                  <p:embed/>
                </p:oleObj>
              </mc:Choice>
              <mc:Fallback>
                <p:oleObj name="think-cell Slide" r:id="rId4" imgW="381" imgH="381" progId="TCLayout.ActiveDocument.1">
                  <p:embed/>
                  <p:pic>
                    <p:nvPicPr>
                      <p:cNvPr id="3" name="Object 2" hidden="1">
                        <a:extLst>
                          <a:ext uri="{FF2B5EF4-FFF2-40B4-BE49-F238E27FC236}">
                            <a16:creationId xmlns:a16="http://schemas.microsoft.com/office/drawing/2014/main" id="{642D0CAF-BAF8-40EF-ABA5-62E42D856B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2" name="Group 11">
            <a:extLst>
              <a:ext uri="{FF2B5EF4-FFF2-40B4-BE49-F238E27FC236}">
                <a16:creationId xmlns:a16="http://schemas.microsoft.com/office/drawing/2014/main" id="{669B9E6D-2B3E-4BA4-92AD-65801B6EDC1E}"/>
              </a:ext>
            </a:extLst>
          </p:cNvPr>
          <p:cNvGrpSpPr/>
          <p:nvPr/>
        </p:nvGrpSpPr>
        <p:grpSpPr>
          <a:xfrm>
            <a:off x="623888" y="296962"/>
            <a:ext cx="2524445" cy="153888"/>
            <a:chOff x="623888" y="430312"/>
            <a:chExt cx="2524445" cy="153888"/>
          </a:xfrm>
        </p:grpSpPr>
        <p:sp>
          <p:nvSpPr>
            <p:cNvPr id="13" name="TextBox 12">
              <a:extLst>
                <a:ext uri="{FF2B5EF4-FFF2-40B4-BE49-F238E27FC236}">
                  <a16:creationId xmlns:a16="http://schemas.microsoft.com/office/drawing/2014/main" id="{E565F760-5244-4F35-B24A-0A6442DEEC85}"/>
                </a:ext>
              </a:extLst>
            </p:cNvPr>
            <p:cNvSpPr txBox="1"/>
            <p:nvPr/>
          </p:nvSpPr>
          <p:spPr>
            <a:xfrm>
              <a:off x="1224285" y="430312"/>
              <a:ext cx="1924048" cy="153888"/>
            </a:xfrm>
            <a:prstGeom prst="rect">
              <a:avLst/>
            </a:prstGeom>
            <a:noFill/>
          </p:spPr>
          <p:txBody>
            <a:bodyPr wrap="square" lIns="0" tIns="0" rIns="0" bIns="0" rtlCol="0">
              <a:spAutoFit/>
            </a:bodyPr>
            <a:lstStyle/>
            <a:p>
              <a:pPr>
                <a:spcAft>
                  <a:spcPts val="600"/>
                </a:spcAft>
              </a:pPr>
              <a:r>
                <a:rPr lang="en-US" sz="1000" dirty="0"/>
                <a:t>Thank You</a:t>
              </a:r>
            </a:p>
          </p:txBody>
        </p:sp>
        <p:sp>
          <p:nvSpPr>
            <p:cNvPr id="14" name="TextBox 13">
              <a:extLst>
                <a:ext uri="{FF2B5EF4-FFF2-40B4-BE49-F238E27FC236}">
                  <a16:creationId xmlns:a16="http://schemas.microsoft.com/office/drawing/2014/main" id="{E6CE187D-ED7F-435E-B7F9-267794E30982}"/>
                </a:ext>
              </a:extLst>
            </p:cNvPr>
            <p:cNvSpPr txBox="1"/>
            <p:nvPr/>
          </p:nvSpPr>
          <p:spPr>
            <a:xfrm>
              <a:off x="623888" y="430312"/>
              <a:ext cx="147477" cy="153888"/>
            </a:xfrm>
            <a:prstGeom prst="rect">
              <a:avLst/>
            </a:prstGeom>
            <a:noFill/>
          </p:spPr>
          <p:txBody>
            <a:bodyPr wrap="none" lIns="0" tIns="0" rIns="0" bIns="0" rtlCol="0">
              <a:spAutoFit/>
            </a:bodyPr>
            <a:lstStyle/>
            <a:p>
              <a:pPr algn="ctr">
                <a:spcAft>
                  <a:spcPts val="600"/>
                </a:spcAft>
              </a:pPr>
              <a:r>
                <a:rPr lang="en-US" sz="1000" b="1" dirty="0">
                  <a:latin typeface="+mj-lt"/>
                </a:rPr>
                <a:t>08</a:t>
              </a:r>
            </a:p>
          </p:txBody>
        </p:sp>
        <p:sp>
          <p:nvSpPr>
            <p:cNvPr id="15" name="Oval 14">
              <a:extLst>
                <a:ext uri="{FF2B5EF4-FFF2-40B4-BE49-F238E27FC236}">
                  <a16:creationId xmlns:a16="http://schemas.microsoft.com/office/drawing/2014/main" id="{0FE5B484-E9DF-40FB-95E9-5D3C1758F024}"/>
                </a:ext>
              </a:extLst>
            </p:cNvPr>
            <p:cNvSpPr/>
            <p:nvPr/>
          </p:nvSpPr>
          <p:spPr>
            <a:xfrm>
              <a:off x="968059" y="477491"/>
              <a:ext cx="59531" cy="59531"/>
            </a:xfrm>
            <a:prstGeom prst="ellipse">
              <a:avLst/>
            </a:prstGeom>
            <a:gradFill flip="none" rotWithShape="1">
              <a:gsLst>
                <a:gs pos="0">
                  <a:srgbClr val="F49421"/>
                </a:gs>
                <a:gs pos="100000">
                  <a:srgbClr val="F4B64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indent="-457200" algn="ctr">
                <a:lnSpc>
                  <a:spcPct val="90000"/>
                </a:lnSpc>
                <a:spcBef>
                  <a:spcPts val="1000"/>
                </a:spcBef>
                <a:buSzPct val="100000"/>
              </a:pPr>
              <a:endParaRPr lang="en-ID">
                <a:latin typeface="Segoe UI Light" panose="020B0502040204020203" pitchFamily="34" charset="0"/>
              </a:endParaRPr>
            </a:p>
          </p:txBody>
        </p:sp>
      </p:grpSp>
      <p:cxnSp>
        <p:nvCxnSpPr>
          <p:cNvPr id="50" name="Straight Connector 49">
            <a:extLst>
              <a:ext uri="{FF2B5EF4-FFF2-40B4-BE49-F238E27FC236}">
                <a16:creationId xmlns:a16="http://schemas.microsoft.com/office/drawing/2014/main" id="{95438316-AB34-4244-BF8A-7A60CC940321}"/>
              </a:ext>
            </a:extLst>
          </p:cNvPr>
          <p:cNvCxnSpPr>
            <a:cxnSpLocks/>
          </p:cNvCxnSpPr>
          <p:nvPr/>
        </p:nvCxnSpPr>
        <p:spPr>
          <a:xfrm>
            <a:off x="623888" y="584200"/>
            <a:ext cx="10944224" cy="0"/>
          </a:xfrm>
          <a:prstGeom prst="line">
            <a:avLst/>
          </a:prstGeom>
          <a:ln cap="rnd">
            <a:gradFill>
              <a:gsLst>
                <a:gs pos="0">
                  <a:srgbClr val="F49421"/>
                </a:gs>
                <a:gs pos="100000">
                  <a:srgbClr val="F4B642"/>
                </a:gs>
              </a:gsLst>
              <a:lin ang="5400000" scaled="1"/>
            </a:gradFill>
            <a:roun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25927BE-18D4-45D7-A74A-3B825EDA90F9}"/>
              </a:ext>
            </a:extLst>
          </p:cNvPr>
          <p:cNvPicPr>
            <a:picLocks noChangeAspect="1"/>
          </p:cNvPicPr>
          <p:nvPr/>
        </p:nvPicPr>
        <p:blipFill>
          <a:blip r:embed="rId6">
            <a:extLst>
              <a:ext uri="{28A0092B-C50C-407E-A947-70E740481C1C}">
                <a14:useLocalDpi xmlns:a14="http://schemas.microsoft.com/office/drawing/2010/main" val="0"/>
              </a:ext>
            </a:extLst>
          </a:blip>
          <a:srcRect t="4468" b="4468"/>
          <a:stretch/>
        </p:blipFill>
        <p:spPr>
          <a:xfrm>
            <a:off x="0" y="1085968"/>
            <a:ext cx="8201315" cy="4197231"/>
          </a:xfrm>
          <a:prstGeom prst="round1Rect">
            <a:avLst>
              <a:gd name="adj" fmla="val 8344"/>
            </a:avLst>
          </a:prstGeom>
        </p:spPr>
      </p:pic>
      <p:sp>
        <p:nvSpPr>
          <p:cNvPr id="4" name="Rectangle: Single Corner Rounded 3">
            <a:extLst>
              <a:ext uri="{FF2B5EF4-FFF2-40B4-BE49-F238E27FC236}">
                <a16:creationId xmlns:a16="http://schemas.microsoft.com/office/drawing/2014/main" id="{2A447A5F-CD7D-4E55-82F1-A62166D05E2E}"/>
              </a:ext>
            </a:extLst>
          </p:cNvPr>
          <p:cNvSpPr/>
          <p:nvPr/>
        </p:nvSpPr>
        <p:spPr>
          <a:xfrm flipH="1">
            <a:off x="6096000" y="2895600"/>
            <a:ext cx="6096000" cy="2844800"/>
          </a:xfrm>
          <a:prstGeom prst="round1Rect">
            <a:avLst>
              <a:gd name="adj" fmla="val 13983"/>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gn="ctr">
              <a:lnSpc>
                <a:spcPct val="90000"/>
              </a:lnSpc>
              <a:spcBef>
                <a:spcPts val="1000"/>
              </a:spcBef>
              <a:buSzPct val="100000"/>
            </a:pPr>
            <a:endParaRPr lang="en-ID" dirty="0">
              <a:latin typeface="Segoe UI Light" panose="020B0502040204020203" pitchFamily="34" charset="0"/>
            </a:endParaRPr>
          </a:p>
        </p:txBody>
      </p:sp>
      <p:sp>
        <p:nvSpPr>
          <p:cNvPr id="6" name="TextBox 5">
            <a:extLst>
              <a:ext uri="{FF2B5EF4-FFF2-40B4-BE49-F238E27FC236}">
                <a16:creationId xmlns:a16="http://schemas.microsoft.com/office/drawing/2014/main" id="{F37F3340-DA8E-4388-8077-C62B2B434802}"/>
              </a:ext>
            </a:extLst>
          </p:cNvPr>
          <p:cNvSpPr txBox="1"/>
          <p:nvPr/>
        </p:nvSpPr>
        <p:spPr>
          <a:xfrm>
            <a:off x="9075420" y="3725530"/>
            <a:ext cx="2904394" cy="1107996"/>
          </a:xfrm>
          <a:prstGeom prst="rect">
            <a:avLst/>
          </a:prstGeom>
          <a:noFill/>
          <a:ln>
            <a:solidFill>
              <a:schemeClr val="bg1"/>
            </a:solidFill>
          </a:ln>
        </p:spPr>
        <p:txBody>
          <a:bodyPr wrap="square" lIns="0" tIns="0" rIns="0" bIns="0" rtlCol="0">
            <a:spAutoFit/>
          </a:bodyPr>
          <a:lstStyle/>
          <a:p>
            <a:pPr>
              <a:spcAft>
                <a:spcPts val="600"/>
              </a:spcAft>
            </a:pPr>
            <a:r>
              <a:rPr lang="en-US" sz="3600" b="1" dirty="0">
                <a:latin typeface="+mj-lt"/>
              </a:rPr>
              <a:t>THANK</a:t>
            </a:r>
            <a:br>
              <a:rPr lang="en-US" sz="3600" b="1" dirty="0">
                <a:latin typeface="+mj-lt"/>
              </a:rPr>
            </a:br>
            <a:r>
              <a:rPr lang="en-US" sz="3600" dirty="0">
                <a:latin typeface="+mj-lt"/>
              </a:rPr>
              <a:t>YOU!</a:t>
            </a:r>
            <a:endParaRPr lang="en-US" sz="3600" dirty="0"/>
          </a:p>
        </p:txBody>
      </p:sp>
      <p:cxnSp>
        <p:nvCxnSpPr>
          <p:cNvPr id="30" name="Straight Connector 29">
            <a:extLst>
              <a:ext uri="{FF2B5EF4-FFF2-40B4-BE49-F238E27FC236}">
                <a16:creationId xmlns:a16="http://schemas.microsoft.com/office/drawing/2014/main" id="{8F8A67A0-EA5B-4454-B94D-7ECEDFB28C0A}"/>
              </a:ext>
            </a:extLst>
          </p:cNvPr>
          <p:cNvCxnSpPr>
            <a:cxnSpLocks/>
          </p:cNvCxnSpPr>
          <p:nvPr/>
        </p:nvCxnSpPr>
        <p:spPr>
          <a:xfrm>
            <a:off x="8513669" y="3725530"/>
            <a:ext cx="0" cy="1107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0C91C92-94F3-B813-6027-A5687B8FAE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9027" y="3500693"/>
            <a:ext cx="1557669" cy="1557669"/>
          </a:xfrm>
          <a:prstGeom prst="rect">
            <a:avLst/>
          </a:prstGeom>
        </p:spPr>
      </p:pic>
    </p:spTree>
    <p:extLst>
      <p:ext uri="{BB962C8B-B14F-4D97-AF65-F5344CB8AC3E}">
        <p14:creationId xmlns:p14="http://schemas.microsoft.com/office/powerpoint/2010/main" val="11349613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YyR_ON5fyLD3gB_shsipT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jvsy_NkYH6cOOEiIPZ9Ha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3OQnI1dL5cDZw9Bq53jUv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enIG5IQHOsrna5P_WTnXo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yisOWD45KHDTY8OgwtwBx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OHkOy5FSkuly5hzYk8zsu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II9ZUIjy8dg_DP6thXw4O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H9jAC4oYHPm6orQiqKtC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IBOjK0IgOKae1W7qE8Nd9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ZgmV3RMrI1F8rWSKoK7Ax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__N1zSCAwiolOoyNIVg8E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1169</TotalTime>
  <Words>1017</Words>
  <Application>Microsoft Office PowerPoint</Application>
  <PresentationFormat>Widescreen</PresentationFormat>
  <Paragraphs>143</Paragraphs>
  <Slides>9</Slides>
  <Notes>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5" baseType="lpstr">
      <vt:lpstr>Arial</vt:lpstr>
      <vt:lpstr>Calibri</vt:lpstr>
      <vt:lpstr>Segoe UI</vt:lpstr>
      <vt:lpstr>Segoe UI Light</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24slides5</dc:creator>
  <cp:lastModifiedBy>Yogi Surya Pranata</cp:lastModifiedBy>
  <cp:revision>82</cp:revision>
  <dcterms:created xsi:type="dcterms:W3CDTF">2020-08-13T05:52:15Z</dcterms:created>
  <dcterms:modified xsi:type="dcterms:W3CDTF">2024-04-02T06:40:56Z</dcterms:modified>
</cp:coreProperties>
</file>